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95" r:id="rId3"/>
    <p:sldId id="296" r:id="rId4"/>
    <p:sldId id="297" r:id="rId5"/>
    <p:sldId id="259" r:id="rId6"/>
    <p:sldId id="290" r:id="rId7"/>
    <p:sldId id="267" r:id="rId8"/>
    <p:sldId id="264" r:id="rId9"/>
    <p:sldId id="266" r:id="rId10"/>
    <p:sldId id="298" r:id="rId11"/>
    <p:sldId id="265" r:id="rId12"/>
    <p:sldId id="299" r:id="rId13"/>
    <p:sldId id="269" r:id="rId14"/>
    <p:sldId id="300" r:id="rId15"/>
    <p:sldId id="292" r:id="rId16"/>
    <p:sldId id="294" r:id="rId17"/>
    <p:sldId id="293" r:id="rId18"/>
    <p:sldId id="302" r:id="rId19"/>
    <p:sldId id="303" r:id="rId20"/>
    <p:sldId id="304" r:id="rId21"/>
    <p:sldId id="301" r:id="rId22"/>
    <p:sldId id="305" r:id="rId23"/>
    <p:sldId id="306" r:id="rId24"/>
    <p:sldId id="308" r:id="rId25"/>
    <p:sldId id="307" r:id="rId26"/>
    <p:sldId id="258" r:id="rId27"/>
    <p:sldId id="263" r:id="rId28"/>
    <p:sldId id="262" r:id="rId2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Verdana"/>
        <a:ea typeface="Verdana"/>
        <a:cs typeface="Verdana"/>
        <a:sym typeface="Verdan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Verdana"/>
        <a:ea typeface="Verdana"/>
        <a:cs typeface="Verdana"/>
        <a:sym typeface="Verdan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Verdana"/>
        <a:ea typeface="Verdana"/>
        <a:cs typeface="Verdana"/>
        <a:sym typeface="Verdan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Verdana"/>
        <a:ea typeface="Verdana"/>
        <a:cs typeface="Verdana"/>
        <a:sym typeface="Verdan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Verdana"/>
        <a:ea typeface="Verdana"/>
        <a:cs typeface="Verdana"/>
        <a:sym typeface="Verdan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Verdana"/>
        <a:ea typeface="Verdana"/>
        <a:cs typeface="Verdana"/>
        <a:sym typeface="Verdan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Verdana"/>
        <a:ea typeface="Verdana"/>
        <a:cs typeface="Verdana"/>
        <a:sym typeface="Verdan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Verdana"/>
        <a:ea typeface="Verdana"/>
        <a:cs typeface="Verdana"/>
        <a:sym typeface="Verdan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Verdana"/>
        <a:ea typeface="Verdana"/>
        <a:cs typeface="Verdana"/>
        <a:sym typeface="Verdan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6EB"/>
          </a:solidFill>
        </a:fill>
      </a:tcStyle>
    </a:wholeTbl>
    <a:band2H>
      <a:tcTxStyle/>
      <a:tcStyle>
        <a:tcBdr/>
        <a:fill>
          <a:solidFill>
            <a:srgbClr val="E6ECF5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D4CA"/>
          </a:solidFill>
        </a:fill>
      </a:tcStyle>
    </a:wholeTbl>
    <a:band2H>
      <a:tcTxStyle/>
      <a:tcStyle>
        <a:tcBdr/>
        <a:fill>
          <a:solidFill>
            <a:srgbClr val="F9EBE6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EBF5"/>
          </a:solidFill>
        </a:fill>
      </a:tcStyle>
    </a:wholeTbl>
    <a:band2H>
      <a:tcTxStyle/>
      <a:tcStyle>
        <a:tcBdr/>
        <a:fill>
          <a:solidFill>
            <a:srgbClr val="EDF5FA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280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hape 4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di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7" descr="Afbeelding 7"/>
          <p:cNvPicPr>
            <a:picLocks noChangeAspect="1"/>
          </p:cNvPicPr>
          <p:nvPr/>
        </p:nvPicPr>
        <p:blipFill>
          <a:blip r:embed="rId2"/>
          <a:srcRect l="15068" t="1314" r="27142" b="1161"/>
          <a:stretch>
            <a:fillRect/>
          </a:stretch>
        </p:blipFill>
        <p:spPr>
          <a:xfrm>
            <a:off x="3176" y="0"/>
            <a:ext cx="6092824" cy="6854826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6554588" y="1882799"/>
            <a:ext cx="5004001" cy="2336402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554588" y="4215600"/>
            <a:ext cx="5004001" cy="1339201"/>
          </a:xfrm>
          <a:prstGeom prst="rect">
            <a:avLst/>
          </a:prstGeom>
        </p:spPr>
        <p:txBody>
          <a:bodyPr lIns="46799" tIns="46799" rIns="46799" bIns="46799"/>
          <a:lstStyle>
            <a:lvl1pPr marL="0"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Tijdelijke aanduiding voor tekst 4"/>
          <p:cNvSpPr>
            <a:spLocks noGrp="1"/>
          </p:cNvSpPr>
          <p:nvPr>
            <p:ph type="body" sz="quarter" idx="21" hasCustomPrompt="1"/>
          </p:nvPr>
        </p:nvSpPr>
        <p:spPr>
          <a:xfrm>
            <a:off x="6554788" y="5681662"/>
            <a:ext cx="5003801" cy="539751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r>
              <a:t>Naam spreker</a:t>
            </a:r>
          </a:p>
        </p:txBody>
      </p:sp>
      <p:pic>
        <p:nvPicPr>
          <p:cNvPr id="17" name="RODI_sw_wit_Rijks ICT Gilde.png" descr="RODI_sw_wit_Rijks ICT Gilde.png"/>
          <p:cNvPicPr>
            <a:picLocks noChangeAspect="1"/>
          </p:cNvPicPr>
          <p:nvPr/>
        </p:nvPicPr>
        <p:blipFill>
          <a:blip r:embed="rId3"/>
          <a:srcRect t="3216" b="3216"/>
          <a:stretch>
            <a:fillRect/>
          </a:stretch>
        </p:blipFill>
        <p:spPr>
          <a:xfrm>
            <a:off x="257880" y="6244770"/>
            <a:ext cx="3349613" cy="345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BZK_Rijksorganisatie ODI_Logo_pres_diap_nl.png" descr="BZK_Rijksorganisatie ODI_Logo_pres_diap_nl.png"/>
          <p:cNvPicPr>
            <a:picLocks noChangeAspect="1"/>
          </p:cNvPicPr>
          <p:nvPr/>
        </p:nvPicPr>
        <p:blipFill>
          <a:blip r:embed="rId4"/>
          <a:srcRect t="181" b="181"/>
          <a:stretch>
            <a:fillRect/>
          </a:stretch>
        </p:blipFill>
        <p:spPr>
          <a:xfrm>
            <a:off x="0" y="3175"/>
            <a:ext cx="12192000" cy="167640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598805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1" y="2306036"/>
            <a:ext cx="5004001" cy="648001"/>
          </a:xfrm>
          <a:prstGeom prst="rect">
            <a:avLst/>
          </a:prstGeom>
        </p:spPr>
        <p:txBody>
          <a:bodyPr lIns="72000" tIns="72000" rIns="72000" bIns="72000" anchor="b"/>
          <a:lstStyle>
            <a:lvl1pPr marL="0" indent="0">
              <a:buClrTx/>
              <a:buSzTx/>
              <a:buFontTx/>
              <a:buNone/>
              <a:defRPr sz="1800" b="1" cap="all"/>
            </a:lvl1pPr>
            <a:lvl2pPr marL="0" indent="457200">
              <a:buClrTx/>
              <a:buSzTx/>
              <a:buFontTx/>
              <a:buNone/>
              <a:defRPr sz="1800" b="1" cap="all"/>
            </a:lvl2pPr>
            <a:lvl3pPr marL="0" indent="914400">
              <a:buClrTx/>
              <a:buSzTx/>
              <a:buFontTx/>
              <a:buNone/>
              <a:defRPr sz="1800" b="1" cap="all"/>
            </a:lvl3pPr>
            <a:lvl4pPr marL="0" indent="1371600">
              <a:buClrTx/>
              <a:buSzTx/>
              <a:buFontTx/>
              <a:buNone/>
              <a:defRPr sz="1800" b="1" cap="all"/>
            </a:lvl4pPr>
            <a:lvl5pPr marL="0" indent="1828800">
              <a:buClrTx/>
              <a:buSzTx/>
              <a:buFontTx/>
              <a:buNone/>
              <a:defRPr sz="1800" b="1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Tijdelijke aanduiding voor tekst 4"/>
          <p:cNvSpPr>
            <a:spLocks noGrp="1"/>
          </p:cNvSpPr>
          <p:nvPr>
            <p:ph type="body" sz="quarter" idx="21"/>
          </p:nvPr>
        </p:nvSpPr>
        <p:spPr>
          <a:xfrm>
            <a:off x="6553200" y="2306036"/>
            <a:ext cx="5004000" cy="647229"/>
          </a:xfrm>
          <a:prstGeom prst="rect">
            <a:avLst/>
          </a:prstGeom>
        </p:spPr>
        <p:txBody>
          <a:bodyPr lIns="72000" tIns="72000" rIns="72000" bIns="72000" anchor="b"/>
          <a:lstStyle/>
          <a:p>
            <a:pPr marL="0" indent="0">
              <a:buClrTx/>
              <a:buSzTx/>
              <a:buFontTx/>
              <a:buNone/>
              <a:defRPr sz="1800" b="1" cap="all"/>
            </a:pPr>
            <a:endParaRPr/>
          </a:p>
        </p:txBody>
      </p:sp>
      <p:sp>
        <p:nvSpPr>
          <p:cNvPr id="14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51" name="Afbeelding 10" descr="Afbeelding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469" y="0"/>
            <a:ext cx="472130" cy="724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RODI_sw_grijs_Rijks ICT Gilde.png" descr="RODI_sw_grijs_Rijks ICT Gilde.png"/>
          <p:cNvPicPr>
            <a:picLocks noChangeAspect="1"/>
          </p:cNvPicPr>
          <p:nvPr/>
        </p:nvPicPr>
        <p:blipFill>
          <a:blip r:embed="rId3"/>
          <a:srcRect t="3216" b="3216"/>
          <a:stretch>
            <a:fillRect/>
          </a:stretch>
        </p:blipFill>
        <p:spPr>
          <a:xfrm>
            <a:off x="257880" y="6244770"/>
            <a:ext cx="3349613" cy="345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68" name="Afbeelding 4" descr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469" y="0"/>
            <a:ext cx="472130" cy="724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RODI_sw_grijs_Rijks ICT Gilde.png" descr="RODI_sw_grijs_Rijks ICT Gilde.png"/>
          <p:cNvPicPr>
            <a:picLocks noChangeAspect="1"/>
          </p:cNvPicPr>
          <p:nvPr/>
        </p:nvPicPr>
        <p:blipFill>
          <a:blip r:embed="rId3"/>
          <a:srcRect t="3216" b="3216"/>
          <a:stretch>
            <a:fillRect/>
          </a:stretch>
        </p:blipFill>
        <p:spPr>
          <a:xfrm>
            <a:off x="257880" y="6244770"/>
            <a:ext cx="3349613" cy="345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3427412"/>
            <a:ext cx="5003800" cy="2378076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2000"/>
            </a:lvl1pPr>
            <a:lvl2pPr marL="0" indent="457200">
              <a:buClrTx/>
              <a:buSzTx/>
              <a:buFontTx/>
              <a:buNone/>
              <a:defRPr sz="2000"/>
            </a:lvl2pPr>
            <a:lvl3pPr marL="0" indent="914400">
              <a:buClrTx/>
              <a:buSzTx/>
              <a:buFontTx/>
              <a:buNone/>
              <a:defRPr sz="2000"/>
            </a:lvl3pPr>
            <a:lvl4pPr marL="0" indent="1371600">
              <a:buClrTx/>
              <a:buSzTx/>
              <a:buFontTx/>
              <a:buNone/>
              <a:defRPr sz="2000"/>
            </a:lvl4pPr>
            <a:lvl5pPr marL="0" indent="1828800">
              <a:buClrTx/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635000" y="1052512"/>
            <a:ext cx="5003800" cy="94804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79" name="Afbeelding 7" descr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469" y="0"/>
            <a:ext cx="472130" cy="724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RODI_sw_grijs_Rijks ICT Gilde.png" descr="RODI_sw_grijs_Rijks ICT Gilde.png"/>
          <p:cNvPicPr>
            <a:picLocks noChangeAspect="1"/>
          </p:cNvPicPr>
          <p:nvPr/>
        </p:nvPicPr>
        <p:blipFill>
          <a:blip r:embed="rId3"/>
          <a:srcRect t="3216" b="3216"/>
          <a:stretch>
            <a:fillRect/>
          </a:stretch>
        </p:blipFill>
        <p:spPr>
          <a:xfrm>
            <a:off x="257880" y="6244770"/>
            <a:ext cx="3349613" cy="345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ote tekst 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le Text"/>
          <p:cNvSpPr txBox="1">
            <a:spLocks noGrp="1"/>
          </p:cNvSpPr>
          <p:nvPr>
            <p:ph type="title"/>
          </p:nvPr>
        </p:nvSpPr>
        <p:spPr>
          <a:xfrm>
            <a:off x="635000" y="1052513"/>
            <a:ext cx="10923589" cy="4024802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5077314"/>
            <a:ext cx="5461000" cy="72817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89" name="Afbeelding 6" descr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469" y="0"/>
            <a:ext cx="472130" cy="724886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91" name="RODI_sw_wit_Rijks ICT Gilde.png" descr="RODI_sw_wit_Rijks ICT Gilde.png"/>
          <p:cNvPicPr>
            <a:picLocks noChangeAspect="1"/>
          </p:cNvPicPr>
          <p:nvPr/>
        </p:nvPicPr>
        <p:blipFill>
          <a:blip r:embed="rId3"/>
          <a:srcRect t="3216" b="3216"/>
          <a:stretch>
            <a:fillRect/>
          </a:stretch>
        </p:blipFill>
        <p:spPr>
          <a:xfrm>
            <a:off x="257880" y="6244770"/>
            <a:ext cx="3349613" cy="345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ote teks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Text"/>
          <p:cNvSpPr txBox="1">
            <a:spLocks noGrp="1"/>
          </p:cNvSpPr>
          <p:nvPr>
            <p:ph type="title"/>
          </p:nvPr>
        </p:nvSpPr>
        <p:spPr>
          <a:xfrm>
            <a:off x="635000" y="1052513"/>
            <a:ext cx="10923589" cy="4024802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1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5077314"/>
            <a:ext cx="5461000" cy="72817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  <a:lvl2pPr marL="0" indent="457200">
              <a:buClrTx/>
              <a:buSzTx/>
              <a:buFontTx/>
              <a:buNone/>
            </a:lvl2pPr>
            <a:lvl3pPr marL="0" indent="914400">
              <a:buClrTx/>
              <a:buSzTx/>
              <a:buFontTx/>
              <a:buNone/>
            </a:lvl3pPr>
            <a:lvl4pPr marL="0" indent="1371600">
              <a:buClrTx/>
              <a:buSzTx/>
              <a:buFontTx/>
              <a:buNone/>
            </a:lvl4pPr>
            <a:lvl5pPr marL="0" indent="182880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01" name="Afbeelding 8" descr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469" y="0"/>
            <a:ext cx="472130" cy="724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RODI_sw_grijs_Rijks ICT Gilde.png" descr="RODI_sw_grijs_Rijks ICT Gilde.png"/>
          <p:cNvPicPr>
            <a:picLocks noChangeAspect="1"/>
          </p:cNvPicPr>
          <p:nvPr/>
        </p:nvPicPr>
        <p:blipFill>
          <a:blip r:embed="rId3"/>
          <a:srcRect t="3216" b="3216"/>
          <a:stretch>
            <a:fillRect/>
          </a:stretch>
        </p:blipFill>
        <p:spPr>
          <a:xfrm>
            <a:off x="257880" y="6244770"/>
            <a:ext cx="3349613" cy="345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vla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hthoek 6"/>
          <p:cNvSpPr/>
          <p:nvPr/>
        </p:nvSpPr>
        <p:spPr>
          <a:xfrm>
            <a:off x="6096000" y="-1588"/>
            <a:ext cx="6096000" cy="685958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0" name="Title Text"/>
          <p:cNvSpPr txBox="1">
            <a:spLocks noGrp="1"/>
          </p:cNvSpPr>
          <p:nvPr>
            <p:ph type="title"/>
          </p:nvPr>
        </p:nvSpPr>
        <p:spPr>
          <a:xfrm>
            <a:off x="635000" y="2276475"/>
            <a:ext cx="5003799" cy="1944687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21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554588" y="1066800"/>
            <a:ext cx="5004001" cy="4738689"/>
          </a:xfrm>
          <a:prstGeom prst="rect">
            <a:avLst/>
          </a:prstGeom>
        </p:spPr>
        <p:txBody>
          <a:bodyPr anchor="ctr"/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13" name="Afbeelding 9" descr="Afbeelding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469" y="0"/>
            <a:ext cx="472130" cy="724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RODI_sw_grijs_Rijks ICT Gilde.png" descr="RODI_sw_grijs_Rijks ICT Gilde.png"/>
          <p:cNvPicPr>
            <a:picLocks noChangeAspect="1"/>
          </p:cNvPicPr>
          <p:nvPr/>
        </p:nvPicPr>
        <p:blipFill>
          <a:blip r:embed="rId3"/>
          <a:srcRect t="3216" b="3216"/>
          <a:stretch>
            <a:fillRect/>
          </a:stretch>
        </p:blipFill>
        <p:spPr>
          <a:xfrm>
            <a:off x="257880" y="6244770"/>
            <a:ext cx="3349613" cy="345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vlak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hthoek 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Title Text"/>
          <p:cNvSpPr txBox="1">
            <a:spLocks noGrp="1"/>
          </p:cNvSpPr>
          <p:nvPr>
            <p:ph type="title"/>
          </p:nvPr>
        </p:nvSpPr>
        <p:spPr>
          <a:xfrm>
            <a:off x="634998" y="2276475"/>
            <a:ext cx="5004001" cy="1944689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553199" y="1052512"/>
            <a:ext cx="5004001" cy="4752976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25" name="Afbeelding 10" descr="Afbeelding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469" y="0"/>
            <a:ext cx="472130" cy="724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RODI_sw_wit_Rijks ICT Gilde.png" descr="RODI_sw_wit_Rijks ICT Gilde.png"/>
          <p:cNvPicPr>
            <a:picLocks noChangeAspect="1"/>
          </p:cNvPicPr>
          <p:nvPr/>
        </p:nvPicPr>
        <p:blipFill>
          <a:blip r:embed="rId3"/>
          <a:srcRect t="3216" b="3216"/>
          <a:stretch>
            <a:fillRect/>
          </a:stretch>
        </p:blipFill>
        <p:spPr>
          <a:xfrm>
            <a:off x="257880" y="6244770"/>
            <a:ext cx="3349613" cy="345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 verticaal kl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hthoek 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5000" y="2289600"/>
            <a:ext cx="5005388" cy="35172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313199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6300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943199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2600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634206" y="1051199"/>
            <a:ext cx="5004595" cy="94804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248" name="Afbeelding 11" descr="Afbeelding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Afbeelding 12" descr="Afbeelding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469" y="0"/>
            <a:ext cx="472130" cy="724886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51" name="RODI_sw_wit_Rijks ICT Gilde.png" descr="RODI_sw_wit_Rijks ICT Gilde.png"/>
          <p:cNvPicPr>
            <a:picLocks noChangeAspect="1"/>
          </p:cNvPicPr>
          <p:nvPr/>
        </p:nvPicPr>
        <p:blipFill>
          <a:blip r:embed="rId4"/>
          <a:srcRect t="3216" b="3216"/>
          <a:stretch>
            <a:fillRect/>
          </a:stretch>
        </p:blipFill>
        <p:spPr>
          <a:xfrm>
            <a:off x="257880" y="6244770"/>
            <a:ext cx="3349613" cy="345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 verticaal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5000" y="2289600"/>
            <a:ext cx="5003800" cy="351589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9" name="Title Text"/>
          <p:cNvSpPr txBox="1">
            <a:spLocks noGrp="1"/>
          </p:cNvSpPr>
          <p:nvPr>
            <p:ph type="title"/>
          </p:nvPr>
        </p:nvSpPr>
        <p:spPr>
          <a:xfrm>
            <a:off x="635000" y="1051199"/>
            <a:ext cx="5003800" cy="94804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260" name="Afbeelding 8" descr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Afbeelding 7" descr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469" y="0"/>
            <a:ext cx="472130" cy="724886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63" name="RODI_sw_grijs_Rijks ICT Gilde.png" descr="RODI_sw_grijs_Rijks ICT Gilde.png"/>
          <p:cNvPicPr>
            <a:picLocks noChangeAspect="1"/>
          </p:cNvPicPr>
          <p:nvPr/>
        </p:nvPicPr>
        <p:blipFill>
          <a:blip r:embed="rId4"/>
          <a:srcRect t="3216" b="3216"/>
          <a:stretch>
            <a:fillRect/>
          </a:stretch>
        </p:blipFill>
        <p:spPr>
          <a:xfrm>
            <a:off x="257880" y="6244770"/>
            <a:ext cx="3349613" cy="345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eldi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xfrm>
            <a:off x="6554588" y="1882799"/>
            <a:ext cx="5004001" cy="2336402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554588" y="4215600"/>
            <a:ext cx="5004001" cy="1339201"/>
          </a:xfrm>
          <a:prstGeom prst="rect">
            <a:avLst/>
          </a:prstGeom>
        </p:spPr>
        <p:txBody>
          <a:bodyPr lIns="46799" tIns="46799" rIns="46799" bIns="46799"/>
          <a:lstStyle>
            <a:lvl1pPr marL="0"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Tijdelijke aanduiding voor tekst 4"/>
          <p:cNvSpPr>
            <a:spLocks noGrp="1"/>
          </p:cNvSpPr>
          <p:nvPr>
            <p:ph type="body" sz="quarter" idx="21" hasCustomPrompt="1"/>
          </p:nvPr>
        </p:nvSpPr>
        <p:spPr>
          <a:xfrm>
            <a:off x="6554788" y="5681662"/>
            <a:ext cx="5003801" cy="539751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r>
              <a:t>Naam spreker</a:t>
            </a:r>
          </a:p>
        </p:txBody>
      </p:sp>
      <p:pic>
        <p:nvPicPr>
          <p:cNvPr id="29" name="BZK_Rijksorganisatie ODI_Logo_pres_diap_nl.png" descr="BZK_Rijksorganisatie ODI_Logo_pres_diap_nl.png"/>
          <p:cNvPicPr>
            <a:picLocks noChangeAspect="1"/>
          </p:cNvPicPr>
          <p:nvPr/>
        </p:nvPicPr>
        <p:blipFill>
          <a:blip r:embed="rId2"/>
          <a:srcRect t="181" b="181"/>
          <a:stretch>
            <a:fillRect/>
          </a:stretch>
        </p:blipFill>
        <p:spPr>
          <a:xfrm>
            <a:off x="0" y="3175"/>
            <a:ext cx="12192000" cy="167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RODI_sw_wit_Rijks ICT Gilde.png" descr="RODI_sw_wit_Rijks ICT Gilde.png"/>
          <p:cNvPicPr>
            <a:picLocks noChangeAspect="1"/>
          </p:cNvPicPr>
          <p:nvPr/>
        </p:nvPicPr>
        <p:blipFill>
          <a:blip r:embed="rId3"/>
          <a:srcRect t="3216" b="3216"/>
          <a:stretch>
            <a:fillRect/>
          </a:stretch>
        </p:blipFill>
        <p:spPr>
          <a:xfrm>
            <a:off x="257880" y="6244770"/>
            <a:ext cx="3349613" cy="345247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598805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 horizontaa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chthoek 5"/>
          <p:cNvSpPr/>
          <p:nvPr/>
        </p:nvSpPr>
        <p:spPr>
          <a:xfrm>
            <a:off x="0" y="-1"/>
            <a:ext cx="12192000" cy="342741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1" name="Title Text"/>
          <p:cNvSpPr txBox="1">
            <a:spLocks noGrp="1"/>
          </p:cNvSpPr>
          <p:nvPr>
            <p:ph type="title"/>
          </p:nvPr>
        </p:nvSpPr>
        <p:spPr>
          <a:xfrm>
            <a:off x="635000" y="1052512"/>
            <a:ext cx="10923589" cy="2374901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5000" y="3749487"/>
            <a:ext cx="10923589" cy="2194113"/>
          </a:xfrm>
          <a:prstGeom prst="rect">
            <a:avLst/>
          </a:prstGeom>
        </p:spPr>
        <p:txBody>
          <a:bodyPr numCol="2" spcCol="4680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74" name="Afbeelding 11" descr="Afbeelding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469" y="0"/>
            <a:ext cx="472130" cy="724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RODI_sw_grijs_Rijks ICT Gilde.png" descr="RODI_sw_grijs_Rijks ICT Gilde.png"/>
          <p:cNvPicPr>
            <a:picLocks noChangeAspect="1"/>
          </p:cNvPicPr>
          <p:nvPr/>
        </p:nvPicPr>
        <p:blipFill>
          <a:blip r:embed="rId3"/>
          <a:srcRect t="3216" b="3216"/>
          <a:stretch>
            <a:fillRect/>
          </a:stretch>
        </p:blipFill>
        <p:spPr>
          <a:xfrm>
            <a:off x="257880" y="6244770"/>
            <a:ext cx="3349613" cy="345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 horizontaa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hthoek 5"/>
          <p:cNvSpPr/>
          <p:nvPr/>
        </p:nvSpPr>
        <p:spPr>
          <a:xfrm>
            <a:off x="0" y="3430587"/>
            <a:ext cx="12192000" cy="342741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Title Text"/>
          <p:cNvSpPr txBox="1">
            <a:spLocks noGrp="1"/>
          </p:cNvSpPr>
          <p:nvPr>
            <p:ph type="title"/>
          </p:nvPr>
        </p:nvSpPr>
        <p:spPr>
          <a:xfrm>
            <a:off x="635000" y="1052512"/>
            <a:ext cx="10923589" cy="23749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2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5000" y="3749487"/>
            <a:ext cx="10923589" cy="2211466"/>
          </a:xfrm>
          <a:prstGeom prst="rect">
            <a:avLst/>
          </a:prstGeom>
        </p:spPr>
        <p:txBody>
          <a:bodyPr numCol="2" spcCol="468000"/>
          <a:lstStyle>
            <a:lvl1pPr>
              <a:buClr>
                <a:srgbClr val="000000"/>
              </a:buClr>
            </a:lvl1pPr>
            <a:lvl2pPr>
              <a:buClr>
                <a:srgbClr val="000000"/>
              </a:buClr>
            </a:lvl2pPr>
            <a:lvl3pPr>
              <a:buClr>
                <a:srgbClr val="000000"/>
              </a:buClr>
            </a:lvl3pPr>
            <a:lvl4pPr>
              <a:buClr>
                <a:srgbClr val="000000"/>
              </a:buClr>
            </a:lvl4pPr>
            <a:lvl5pPr>
              <a:buClr>
                <a:srgbClr val="000000"/>
              </a:buCl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86" name="Afbeelding 12" descr="Afbeelding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469" y="0"/>
            <a:ext cx="472130" cy="724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RODI_sw_wit_Rijks ICT Gilde.png" descr="RODI_sw_wit_Rijks ICT Gilde.png"/>
          <p:cNvPicPr>
            <a:picLocks noChangeAspect="1"/>
          </p:cNvPicPr>
          <p:nvPr/>
        </p:nvPicPr>
        <p:blipFill>
          <a:blip r:embed="rId3"/>
          <a:srcRect t="3216" b="3216"/>
          <a:stretch>
            <a:fillRect/>
          </a:stretch>
        </p:blipFill>
        <p:spPr>
          <a:xfrm>
            <a:off x="257880" y="6244770"/>
            <a:ext cx="3349613" cy="345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 horizontaal kleu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jdelijke aanduiding voor afbeelding 11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34274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5" name="Title Text"/>
          <p:cNvSpPr txBox="1">
            <a:spLocks noGrp="1"/>
          </p:cNvSpPr>
          <p:nvPr>
            <p:ph type="title"/>
          </p:nvPr>
        </p:nvSpPr>
        <p:spPr>
          <a:xfrm>
            <a:off x="634204" y="3888001"/>
            <a:ext cx="5004596" cy="1917489"/>
          </a:xfrm>
          <a:prstGeom prst="rect">
            <a:avLst/>
          </a:prstGeom>
        </p:spPr>
        <p:txBody>
          <a:bodyPr anchor="t"/>
          <a:lstStyle/>
          <a:p>
            <a:r>
              <a:t>Title Text</a:t>
            </a:r>
          </a:p>
        </p:txBody>
      </p:sp>
      <p:sp>
        <p:nvSpPr>
          <p:cNvPr id="2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554588" y="3888001"/>
            <a:ext cx="5004001" cy="2145053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</a:lvl1pPr>
            <a:lvl2pPr>
              <a:buClr>
                <a:srgbClr val="000000"/>
              </a:buClr>
            </a:lvl2pPr>
            <a:lvl3pPr>
              <a:buClr>
                <a:srgbClr val="000000"/>
              </a:buClr>
            </a:lvl3pPr>
            <a:lvl4pPr>
              <a:buClr>
                <a:srgbClr val="000000"/>
              </a:buClr>
            </a:lvl4pPr>
            <a:lvl5pPr>
              <a:buClr>
                <a:srgbClr val="000000"/>
              </a:buCl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98" name="Afbeelding 7" descr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469" y="0"/>
            <a:ext cx="472130" cy="724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RODI_sw_wit_Rijks ICT Gilde.png" descr="RODI_sw_wit_Rijks ICT Gilde.png"/>
          <p:cNvPicPr>
            <a:picLocks noChangeAspect="1"/>
          </p:cNvPicPr>
          <p:nvPr/>
        </p:nvPicPr>
        <p:blipFill>
          <a:blip r:embed="rId3"/>
          <a:srcRect t="3216" b="3216"/>
          <a:stretch>
            <a:fillRect/>
          </a:stretch>
        </p:blipFill>
        <p:spPr>
          <a:xfrm>
            <a:off x="257880" y="6244770"/>
            <a:ext cx="3349613" cy="345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 horizontaal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jdelijke aanduiding voor afbeelding 11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34274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553199" y="3887999"/>
            <a:ext cx="5004001" cy="213511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8" name="Title Text"/>
          <p:cNvSpPr txBox="1">
            <a:spLocks noGrp="1"/>
          </p:cNvSpPr>
          <p:nvPr>
            <p:ph type="title"/>
          </p:nvPr>
        </p:nvSpPr>
        <p:spPr>
          <a:xfrm>
            <a:off x="634206" y="3888001"/>
            <a:ext cx="5004595" cy="1917489"/>
          </a:xfrm>
          <a:prstGeom prst="rect">
            <a:avLst/>
          </a:prstGeom>
        </p:spPr>
        <p:txBody>
          <a:bodyPr anchor="t"/>
          <a:lstStyle/>
          <a:p>
            <a:r>
              <a:t>Title Text</a:t>
            </a:r>
          </a:p>
        </p:txBody>
      </p:sp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10" name="Afbeelding 7" descr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469" y="0"/>
            <a:ext cx="472130" cy="724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RODI_sw_grijs_Rijks ICT Gilde.png" descr="RODI_sw_grijs_Rijks ICT Gilde.png"/>
          <p:cNvPicPr>
            <a:picLocks noChangeAspect="1"/>
          </p:cNvPicPr>
          <p:nvPr/>
        </p:nvPicPr>
        <p:blipFill>
          <a:blip r:embed="rId3"/>
          <a:srcRect t="3216" b="3216"/>
          <a:stretch>
            <a:fillRect/>
          </a:stretch>
        </p:blipFill>
        <p:spPr>
          <a:xfrm>
            <a:off x="257880" y="6244770"/>
            <a:ext cx="3349613" cy="345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 hor. kleur zonder tite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ijdelijke aanduiding voor afbeelding 11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34274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5000" y="3888001"/>
            <a:ext cx="10923589" cy="2125175"/>
          </a:xfrm>
          <a:prstGeom prst="rect">
            <a:avLst/>
          </a:prstGeom>
        </p:spPr>
        <p:txBody>
          <a:bodyPr numCol="2" spcCol="468000"/>
          <a:lstStyle>
            <a:lvl1pPr>
              <a:buClr>
                <a:srgbClr val="000000"/>
              </a:buClr>
            </a:lvl1pPr>
            <a:lvl2pPr>
              <a:buClr>
                <a:srgbClr val="000000"/>
              </a:buClr>
            </a:lvl2pPr>
            <a:lvl3pPr>
              <a:buClr>
                <a:srgbClr val="000000"/>
              </a:buClr>
            </a:lvl3pPr>
            <a:lvl4pPr>
              <a:buClr>
                <a:srgbClr val="000000"/>
              </a:buClr>
            </a:lvl4pPr>
            <a:lvl5pPr>
              <a:buClr>
                <a:srgbClr val="000000"/>
              </a:buCl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21" name="Afbeelding 14" descr="Afbeelding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469" y="0"/>
            <a:ext cx="472130" cy="724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RODI_sw_wit_Rijks ICT Gilde.png" descr="RODI_sw_wit_Rijks ICT Gilde.png"/>
          <p:cNvPicPr>
            <a:picLocks noChangeAspect="1"/>
          </p:cNvPicPr>
          <p:nvPr/>
        </p:nvPicPr>
        <p:blipFill>
          <a:blip r:embed="rId3"/>
          <a:srcRect t="3216" b="3216"/>
          <a:stretch>
            <a:fillRect/>
          </a:stretch>
        </p:blipFill>
        <p:spPr>
          <a:xfrm>
            <a:off x="257880" y="6244770"/>
            <a:ext cx="3349613" cy="345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 hor. wit zond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ijdelijke aanduiding voor afbeelding 11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34274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5000" y="3887999"/>
            <a:ext cx="10923589" cy="2184810"/>
          </a:xfrm>
          <a:prstGeom prst="rect">
            <a:avLst/>
          </a:prstGeom>
        </p:spPr>
        <p:txBody>
          <a:bodyPr numCol="2" spcCol="4680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32" name="Afbeelding 10" descr="Afbeelding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469" y="0"/>
            <a:ext cx="472130" cy="724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RODI_sw_grijs_Rijks ICT Gilde.png" descr="RODI_sw_grijs_Rijks ICT Gilde.png"/>
          <p:cNvPicPr>
            <a:picLocks noChangeAspect="1"/>
          </p:cNvPicPr>
          <p:nvPr/>
        </p:nvPicPr>
        <p:blipFill>
          <a:blip r:embed="rId3"/>
          <a:srcRect t="3216" b="3216"/>
          <a:stretch>
            <a:fillRect/>
          </a:stretch>
        </p:blipFill>
        <p:spPr>
          <a:xfrm>
            <a:off x="257880" y="6244770"/>
            <a:ext cx="3349613" cy="345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 horizontaal wi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Afbeelding 9" descr="Afbeelding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5032"/>
            <a:ext cx="12192000" cy="3429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Title Text"/>
          <p:cNvSpPr txBox="1">
            <a:spLocks noGrp="1"/>
          </p:cNvSpPr>
          <p:nvPr>
            <p:ph type="title"/>
          </p:nvPr>
        </p:nvSpPr>
        <p:spPr>
          <a:xfrm>
            <a:off x="634206" y="1051199"/>
            <a:ext cx="10924383" cy="9468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43" name="Afbeelding 7" descr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469" y="0"/>
            <a:ext cx="472130" cy="724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RODI_sw_grijs_Rijks ICT Gilde.png" descr="RODI_sw_grijs_Rijks ICT Gilde.png"/>
          <p:cNvPicPr>
            <a:picLocks noChangeAspect="1"/>
          </p:cNvPicPr>
          <p:nvPr/>
        </p:nvPicPr>
        <p:blipFill>
          <a:blip r:embed="rId4"/>
          <a:srcRect t="3216" b="3216"/>
          <a:stretch>
            <a:fillRect/>
          </a:stretch>
        </p:blipFill>
        <p:spPr>
          <a:xfrm>
            <a:off x="257880" y="6244770"/>
            <a:ext cx="3349613" cy="345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/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52" name="Body Level One…"/>
          <p:cNvSpPr txBox="1">
            <a:spLocks noGrp="1"/>
          </p:cNvSpPr>
          <p:nvPr>
            <p:ph type="body" idx="1"/>
          </p:nvPr>
        </p:nvSpPr>
        <p:spPr>
          <a:xfrm>
            <a:off x="635000" y="2276475"/>
            <a:ext cx="10923589" cy="352901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54" name="Afbeelding 6" descr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469" y="0"/>
            <a:ext cx="472130" cy="724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RODI_sw_grijs_Rijks ICT Gilde.png" descr="RODI_sw_grijs_Rijks ICT Gilde.png"/>
          <p:cNvPicPr>
            <a:picLocks noChangeAspect="1"/>
          </p:cNvPicPr>
          <p:nvPr/>
        </p:nvPicPr>
        <p:blipFill>
          <a:blip r:embed="rId3"/>
          <a:srcRect t="3216" b="3216"/>
          <a:stretch>
            <a:fillRect/>
          </a:stretch>
        </p:blipFill>
        <p:spPr>
          <a:xfrm>
            <a:off x="257880" y="6244770"/>
            <a:ext cx="3349613" cy="345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/grafiek vertic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Rechthoek 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550024" y="2289599"/>
            <a:ext cx="5004001" cy="3515889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313199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6300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943199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2600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5" name="Title Text"/>
          <p:cNvSpPr txBox="1">
            <a:spLocks noGrp="1"/>
          </p:cNvSpPr>
          <p:nvPr>
            <p:ph type="title"/>
          </p:nvPr>
        </p:nvSpPr>
        <p:spPr>
          <a:xfrm>
            <a:off x="6550024" y="1051199"/>
            <a:ext cx="5004001" cy="94804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77" name="Afbeelding 10" descr="Afbeelding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469" y="0"/>
            <a:ext cx="472130" cy="724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RODI_sw_grijs_Rijks ICT Gilde.png" descr="RODI_sw_grijs_Rijks ICT Gilde.png"/>
          <p:cNvPicPr>
            <a:picLocks noChangeAspect="1"/>
          </p:cNvPicPr>
          <p:nvPr/>
        </p:nvPicPr>
        <p:blipFill>
          <a:blip r:embed="rId3"/>
          <a:srcRect t="3216" b="3216"/>
          <a:stretch>
            <a:fillRect/>
          </a:stretch>
        </p:blipFill>
        <p:spPr>
          <a:xfrm>
            <a:off x="257880" y="6244770"/>
            <a:ext cx="3349613" cy="345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ac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Rechthoek 5"/>
          <p:cNvSpPr/>
          <p:nvPr/>
        </p:nvSpPr>
        <p:spPr>
          <a:xfrm>
            <a:off x="0" y="-1"/>
            <a:ext cx="12192000" cy="342741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6" name="Vragen?"/>
          <p:cNvSpPr txBox="1">
            <a:spLocks noGrp="1"/>
          </p:cNvSpPr>
          <p:nvPr>
            <p:ph type="title" hasCustomPrompt="1"/>
          </p:nvPr>
        </p:nvSpPr>
        <p:spPr>
          <a:xfrm>
            <a:off x="635000" y="4002776"/>
            <a:ext cx="10923589" cy="1551797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Vragen?</a:t>
            </a:r>
          </a:p>
        </p:txBody>
      </p:sp>
      <p:pic>
        <p:nvPicPr>
          <p:cNvPr id="387" name="Afbeelding 14" descr="Afbeelding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469" y="0"/>
            <a:ext cx="472130" cy="724886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Titel 1"/>
          <p:cNvSpPr txBox="1"/>
          <p:nvPr/>
        </p:nvSpPr>
        <p:spPr>
          <a:xfrm>
            <a:off x="680719" y="1052512"/>
            <a:ext cx="10832150" cy="237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Tekst</a:t>
            </a:r>
          </a:p>
        </p:txBody>
      </p:sp>
      <p:sp>
        <p:nvSpPr>
          <p:cNvPr id="3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90" name="RODI_sw_grijs_Rijks ICT Gilde.png" descr="RODI_sw_grijs_Rijks ICT Gilde.png"/>
          <p:cNvPicPr>
            <a:picLocks noChangeAspect="1"/>
          </p:cNvPicPr>
          <p:nvPr/>
        </p:nvPicPr>
        <p:blipFill>
          <a:blip r:embed="rId3"/>
          <a:srcRect t="3216" b="3216"/>
          <a:stretch>
            <a:fillRect/>
          </a:stretch>
        </p:blipFill>
        <p:spPr>
          <a:xfrm>
            <a:off x="257880" y="6244770"/>
            <a:ext cx="3349613" cy="345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dia afbeelding horizontaa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xfrm>
            <a:off x="634681" y="3427412"/>
            <a:ext cx="10923908" cy="1726480"/>
          </a:xfrm>
          <a:prstGeom prst="rect">
            <a:avLst/>
          </a:prstGeom>
        </p:spPr>
        <p:txBody>
          <a:bodyPr lIns="57600" tIns="57600" rIns="57600" bIns="5760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4681" y="5162400"/>
            <a:ext cx="10923908" cy="66432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Tijdelijke aanduiding voor tekst 16"/>
          <p:cNvSpPr>
            <a:spLocks noGrp="1"/>
          </p:cNvSpPr>
          <p:nvPr>
            <p:ph type="body" sz="quarter" idx="21" hasCustomPrompt="1"/>
          </p:nvPr>
        </p:nvSpPr>
        <p:spPr>
          <a:xfrm>
            <a:off x="633412" y="5829386"/>
            <a:ext cx="5138738" cy="389361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r>
              <a:t>Naam spreker</a:t>
            </a:r>
          </a:p>
        </p:txBody>
      </p:sp>
      <p:pic>
        <p:nvPicPr>
          <p:cNvPr id="52" name="Afbeelding 6" descr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391"/>
            <a:ext cx="12192000" cy="342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Afbeelding 10" descr="Afbeelding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469" y="0"/>
            <a:ext cx="472130" cy="724886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598805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act C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yp een afsluitende zin"/>
          <p:cNvSpPr txBox="1">
            <a:spLocks noGrp="1"/>
          </p:cNvSpPr>
          <p:nvPr>
            <p:ph type="title" hasCustomPrompt="1"/>
          </p:nvPr>
        </p:nvSpPr>
        <p:spPr>
          <a:xfrm>
            <a:off x="635000" y="1875616"/>
            <a:ext cx="10923589" cy="1551796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Typ een afsluitende zin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224313" y="3846021"/>
            <a:ext cx="4680001" cy="69188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630000" indent="-316799">
              <a:buClrTx/>
              <a:buFontTx/>
              <a:defRPr sz="2000">
                <a:solidFill>
                  <a:srgbClr val="FFFFFF"/>
                </a:solidFill>
              </a:defRPr>
            </a:lvl2pPr>
            <a:lvl3pPr marL="981999" indent="-351999">
              <a:buClrTx/>
              <a:buFontTx/>
              <a:defRPr sz="2000">
                <a:solidFill>
                  <a:srgbClr val="FFFFFF"/>
                </a:solidFill>
              </a:defRPr>
            </a:lvl3pPr>
            <a:lvl4pPr marL="1295200" indent="-352000">
              <a:buClrTx/>
              <a:buFontTx/>
              <a:defRPr sz="2000">
                <a:solidFill>
                  <a:srgbClr val="FFFFFF"/>
                </a:solidFill>
              </a:defRPr>
            </a:lvl4pPr>
            <a:lvl5pPr marL="1655999" indent="-395999">
              <a:buClrTx/>
              <a:buFontTx/>
              <a:defRPr sz="2000">
                <a:solidFill>
                  <a:srgbClr val="FFFFFF"/>
                </a:solidFill>
              </a:defRPr>
            </a:lvl5pPr>
          </a:lstStyle>
          <a:p>
            <a:r>
              <a:t>Klik om de tekststijl van het model te bewerken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99" name="Tijdelijke aanduiding voor tekst 13"/>
          <p:cNvSpPr>
            <a:spLocks noGrp="1"/>
          </p:cNvSpPr>
          <p:nvPr>
            <p:ph type="body" sz="quarter" idx="21" hasCustomPrompt="1"/>
          </p:nvPr>
        </p:nvSpPr>
        <p:spPr>
          <a:xfrm>
            <a:off x="4224313" y="4639509"/>
            <a:ext cx="4680001" cy="69188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t>Klik om de tekststijl van het model te bewerken</a:t>
            </a:r>
          </a:p>
        </p:txBody>
      </p:sp>
      <p:sp>
        <p:nvSpPr>
          <p:cNvPr id="400" name="Tijdelijke aanduiding voor tekst 13"/>
          <p:cNvSpPr>
            <a:spLocks noGrp="1"/>
          </p:cNvSpPr>
          <p:nvPr>
            <p:ph type="body" sz="quarter" idx="22" hasCustomPrompt="1"/>
          </p:nvPr>
        </p:nvSpPr>
        <p:spPr>
          <a:xfrm>
            <a:off x="4224313" y="5405528"/>
            <a:ext cx="4680001" cy="69188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t>Klik om de tekststijl van het model te bewerken</a:t>
            </a:r>
          </a:p>
        </p:txBody>
      </p:sp>
      <p:sp>
        <p:nvSpPr>
          <p:cNvPr id="401" name="Vrije vorm 49"/>
          <p:cNvSpPr/>
          <p:nvPr/>
        </p:nvSpPr>
        <p:spPr>
          <a:xfrm>
            <a:off x="3483986" y="4821387"/>
            <a:ext cx="476251" cy="323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6" y="0"/>
                </a:moveTo>
                <a:lnTo>
                  <a:pt x="864" y="0"/>
                </a:lnTo>
                <a:cubicBezTo>
                  <a:pt x="387" y="0"/>
                  <a:pt x="0" y="569"/>
                  <a:pt x="0" y="1271"/>
                </a:cubicBezTo>
                <a:lnTo>
                  <a:pt x="0" y="20329"/>
                </a:lnTo>
                <a:cubicBezTo>
                  <a:pt x="0" y="21031"/>
                  <a:pt x="387" y="21600"/>
                  <a:pt x="864" y="21600"/>
                </a:cubicBezTo>
                <a:lnTo>
                  <a:pt x="20736" y="21600"/>
                </a:lnTo>
                <a:cubicBezTo>
                  <a:pt x="21213" y="21600"/>
                  <a:pt x="21600" y="21031"/>
                  <a:pt x="21600" y="20329"/>
                </a:cubicBezTo>
                <a:lnTo>
                  <a:pt x="21600" y="1271"/>
                </a:lnTo>
                <a:cubicBezTo>
                  <a:pt x="21600" y="569"/>
                  <a:pt x="21213" y="0"/>
                  <a:pt x="20736" y="0"/>
                </a:cubicBezTo>
                <a:close/>
                <a:moveTo>
                  <a:pt x="19026" y="3176"/>
                </a:moveTo>
                <a:lnTo>
                  <a:pt x="10800" y="11182"/>
                </a:lnTo>
                <a:lnTo>
                  <a:pt x="2574" y="3176"/>
                </a:lnTo>
                <a:lnTo>
                  <a:pt x="19026" y="3176"/>
                </a:lnTo>
                <a:close/>
                <a:moveTo>
                  <a:pt x="2160" y="5821"/>
                </a:moveTo>
                <a:lnTo>
                  <a:pt x="10323" y="13766"/>
                </a:lnTo>
                <a:cubicBezTo>
                  <a:pt x="10468" y="13906"/>
                  <a:pt x="10634" y="13976"/>
                  <a:pt x="10800" y="13976"/>
                </a:cubicBezTo>
                <a:cubicBezTo>
                  <a:pt x="10966" y="13976"/>
                  <a:pt x="11132" y="13906"/>
                  <a:pt x="11277" y="13766"/>
                </a:cubicBezTo>
                <a:lnTo>
                  <a:pt x="19440" y="5821"/>
                </a:lnTo>
                <a:lnTo>
                  <a:pt x="19440" y="18382"/>
                </a:lnTo>
                <a:lnTo>
                  <a:pt x="14327" y="12912"/>
                </a:lnTo>
                <a:cubicBezTo>
                  <a:pt x="14327" y="12912"/>
                  <a:pt x="14223" y="13009"/>
                  <a:pt x="14317" y="13177"/>
                </a:cubicBezTo>
                <a:cubicBezTo>
                  <a:pt x="14410" y="13346"/>
                  <a:pt x="17259" y="18424"/>
                  <a:pt x="17259" y="18424"/>
                </a:cubicBezTo>
                <a:lnTo>
                  <a:pt x="4393" y="18424"/>
                </a:lnTo>
                <a:cubicBezTo>
                  <a:pt x="4393" y="18424"/>
                  <a:pt x="7237" y="13355"/>
                  <a:pt x="7331" y="13187"/>
                </a:cubicBezTo>
                <a:cubicBezTo>
                  <a:pt x="7424" y="13019"/>
                  <a:pt x="7325" y="12912"/>
                  <a:pt x="7325" y="12912"/>
                </a:cubicBezTo>
                <a:lnTo>
                  <a:pt x="2174" y="18424"/>
                </a:lnTo>
                <a:lnTo>
                  <a:pt x="2160" y="18424"/>
                </a:lnTo>
                <a:lnTo>
                  <a:pt x="2160" y="582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04" name="Graphic 42"/>
          <p:cNvGrpSpPr/>
          <p:nvPr/>
        </p:nvGrpSpPr>
        <p:grpSpPr>
          <a:xfrm>
            <a:off x="3437077" y="5515651"/>
            <a:ext cx="522075" cy="465297"/>
            <a:chOff x="0" y="0"/>
            <a:chExt cx="522074" cy="465296"/>
          </a:xfrm>
        </p:grpSpPr>
        <p:sp>
          <p:nvSpPr>
            <p:cNvPr id="402" name="Vrije vorm 53"/>
            <p:cNvSpPr/>
            <p:nvPr/>
          </p:nvSpPr>
          <p:spPr>
            <a:xfrm>
              <a:off x="193096" y="0"/>
              <a:ext cx="328978" cy="332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21127" y="2391"/>
                  </a:moveTo>
                  <a:cubicBezTo>
                    <a:pt x="20963" y="1399"/>
                    <a:pt x="20216" y="644"/>
                    <a:pt x="19234" y="478"/>
                  </a:cubicBezTo>
                  <a:cubicBezTo>
                    <a:pt x="16394" y="0"/>
                    <a:pt x="11661" y="0"/>
                    <a:pt x="10715" y="0"/>
                  </a:cubicBezTo>
                  <a:cubicBezTo>
                    <a:pt x="9768" y="0"/>
                    <a:pt x="5035" y="0"/>
                    <a:pt x="2196" y="478"/>
                  </a:cubicBezTo>
                  <a:cubicBezTo>
                    <a:pt x="1214" y="644"/>
                    <a:pt x="466" y="1399"/>
                    <a:pt x="303" y="2391"/>
                  </a:cubicBezTo>
                  <a:cubicBezTo>
                    <a:pt x="166" y="3223"/>
                    <a:pt x="69" y="4027"/>
                    <a:pt x="0" y="4776"/>
                  </a:cubicBezTo>
                  <a:cubicBezTo>
                    <a:pt x="2492" y="4787"/>
                    <a:pt x="6537" y="4881"/>
                    <a:pt x="9193" y="5328"/>
                  </a:cubicBezTo>
                  <a:cubicBezTo>
                    <a:pt x="10894" y="5614"/>
                    <a:pt x="12174" y="6901"/>
                    <a:pt x="12455" y="8605"/>
                  </a:cubicBezTo>
                  <a:cubicBezTo>
                    <a:pt x="13001" y="11914"/>
                    <a:pt x="13001" y="12772"/>
                    <a:pt x="13001" y="15961"/>
                  </a:cubicBezTo>
                  <a:cubicBezTo>
                    <a:pt x="13001" y="16333"/>
                    <a:pt x="13000" y="16916"/>
                    <a:pt x="12979" y="17647"/>
                  </a:cubicBezTo>
                  <a:lnTo>
                    <a:pt x="17656" y="21380"/>
                  </a:lnTo>
                  <a:cubicBezTo>
                    <a:pt x="17991" y="21600"/>
                    <a:pt x="18311" y="21494"/>
                    <a:pt x="18489" y="21279"/>
                  </a:cubicBezTo>
                  <a:cubicBezTo>
                    <a:pt x="18616" y="21125"/>
                    <a:pt x="18625" y="20932"/>
                    <a:pt x="18528" y="20691"/>
                  </a:cubicBezTo>
                  <a:lnTo>
                    <a:pt x="17284" y="17339"/>
                  </a:lnTo>
                  <a:cubicBezTo>
                    <a:pt x="17981" y="17277"/>
                    <a:pt x="18648" y="17199"/>
                    <a:pt x="19234" y="17101"/>
                  </a:cubicBezTo>
                  <a:cubicBezTo>
                    <a:pt x="20216" y="16935"/>
                    <a:pt x="20963" y="16180"/>
                    <a:pt x="21127" y="15188"/>
                  </a:cubicBezTo>
                  <a:cubicBezTo>
                    <a:pt x="21600" y="12318"/>
                    <a:pt x="21600" y="9746"/>
                    <a:pt x="21600" y="8790"/>
                  </a:cubicBezTo>
                  <a:cubicBezTo>
                    <a:pt x="21600" y="5918"/>
                    <a:pt x="21600" y="5261"/>
                    <a:pt x="21127" y="239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3" name="Vrije vorm 54"/>
            <p:cNvSpPr/>
            <p:nvPr/>
          </p:nvSpPr>
          <p:spPr>
            <a:xfrm>
              <a:off x="-1" y="95250"/>
              <a:ext cx="369677" cy="370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8" extrusionOk="0">
                  <a:moveTo>
                    <a:pt x="19252" y="479"/>
                  </a:moveTo>
                  <a:cubicBezTo>
                    <a:pt x="16435" y="0"/>
                    <a:pt x="11739" y="0"/>
                    <a:pt x="10800" y="0"/>
                  </a:cubicBezTo>
                  <a:cubicBezTo>
                    <a:pt x="9861" y="0"/>
                    <a:pt x="5165" y="0"/>
                    <a:pt x="2348" y="479"/>
                  </a:cubicBezTo>
                  <a:cubicBezTo>
                    <a:pt x="1373" y="645"/>
                    <a:pt x="632" y="1402"/>
                    <a:pt x="470" y="2397"/>
                  </a:cubicBezTo>
                  <a:cubicBezTo>
                    <a:pt x="0" y="5273"/>
                    <a:pt x="0" y="7851"/>
                    <a:pt x="0" y="8810"/>
                  </a:cubicBezTo>
                  <a:cubicBezTo>
                    <a:pt x="0" y="9768"/>
                    <a:pt x="0" y="12347"/>
                    <a:pt x="470" y="15222"/>
                  </a:cubicBezTo>
                  <a:cubicBezTo>
                    <a:pt x="632" y="16217"/>
                    <a:pt x="1373" y="16974"/>
                    <a:pt x="2348" y="17140"/>
                  </a:cubicBezTo>
                  <a:cubicBezTo>
                    <a:pt x="2717" y="17203"/>
                    <a:pt x="3119" y="17256"/>
                    <a:pt x="3540" y="17304"/>
                  </a:cubicBezTo>
                  <a:lnTo>
                    <a:pt x="5634" y="14412"/>
                  </a:lnTo>
                  <a:cubicBezTo>
                    <a:pt x="5743" y="14254"/>
                    <a:pt x="5849" y="14370"/>
                    <a:pt x="5849" y="14370"/>
                  </a:cubicBezTo>
                  <a:lnTo>
                    <a:pt x="4035" y="20737"/>
                  </a:lnTo>
                  <a:lnTo>
                    <a:pt x="4030" y="20735"/>
                  </a:lnTo>
                  <a:lnTo>
                    <a:pt x="4001" y="20837"/>
                  </a:lnTo>
                  <a:cubicBezTo>
                    <a:pt x="3977" y="20975"/>
                    <a:pt x="4003" y="21118"/>
                    <a:pt x="4083" y="21245"/>
                  </a:cubicBezTo>
                  <a:cubicBezTo>
                    <a:pt x="4256" y="21519"/>
                    <a:pt x="4617" y="21600"/>
                    <a:pt x="4892" y="21426"/>
                  </a:cubicBezTo>
                  <a:lnTo>
                    <a:pt x="11154" y="17619"/>
                  </a:lnTo>
                  <a:cubicBezTo>
                    <a:pt x="12585" y="17615"/>
                    <a:pt x="16691" y="17576"/>
                    <a:pt x="19252" y="17140"/>
                  </a:cubicBezTo>
                  <a:cubicBezTo>
                    <a:pt x="20227" y="16974"/>
                    <a:pt x="20968" y="16217"/>
                    <a:pt x="21130" y="15222"/>
                  </a:cubicBezTo>
                  <a:cubicBezTo>
                    <a:pt x="21600" y="12347"/>
                    <a:pt x="21600" y="9768"/>
                    <a:pt x="21600" y="8810"/>
                  </a:cubicBezTo>
                  <a:cubicBezTo>
                    <a:pt x="21600" y="5932"/>
                    <a:pt x="21600" y="5273"/>
                    <a:pt x="21130" y="2397"/>
                  </a:cubicBezTo>
                  <a:cubicBezTo>
                    <a:pt x="20968" y="1402"/>
                    <a:pt x="20227" y="645"/>
                    <a:pt x="19252" y="479"/>
                  </a:cubicBezTo>
                  <a:close/>
                  <a:moveTo>
                    <a:pt x="5738" y="10482"/>
                  </a:moveTo>
                  <a:cubicBezTo>
                    <a:pt x="4947" y="10482"/>
                    <a:pt x="4305" y="9843"/>
                    <a:pt x="4305" y="9056"/>
                  </a:cubicBezTo>
                  <a:cubicBezTo>
                    <a:pt x="4305" y="8268"/>
                    <a:pt x="4947" y="7630"/>
                    <a:pt x="5738" y="7630"/>
                  </a:cubicBezTo>
                  <a:cubicBezTo>
                    <a:pt x="6530" y="7630"/>
                    <a:pt x="7172" y="8268"/>
                    <a:pt x="7172" y="9056"/>
                  </a:cubicBezTo>
                  <a:cubicBezTo>
                    <a:pt x="7172" y="9843"/>
                    <a:pt x="6530" y="10482"/>
                    <a:pt x="5738" y="10482"/>
                  </a:cubicBezTo>
                  <a:close/>
                  <a:moveTo>
                    <a:pt x="10747" y="10482"/>
                  </a:moveTo>
                  <a:cubicBezTo>
                    <a:pt x="9956" y="10482"/>
                    <a:pt x="9314" y="9843"/>
                    <a:pt x="9314" y="9056"/>
                  </a:cubicBezTo>
                  <a:cubicBezTo>
                    <a:pt x="9314" y="8268"/>
                    <a:pt x="9956" y="7630"/>
                    <a:pt x="10747" y="7630"/>
                  </a:cubicBezTo>
                  <a:cubicBezTo>
                    <a:pt x="11539" y="7630"/>
                    <a:pt x="12180" y="8268"/>
                    <a:pt x="12180" y="9056"/>
                  </a:cubicBezTo>
                  <a:cubicBezTo>
                    <a:pt x="12180" y="9843"/>
                    <a:pt x="11539" y="10482"/>
                    <a:pt x="10747" y="10482"/>
                  </a:cubicBezTo>
                  <a:close/>
                  <a:moveTo>
                    <a:pt x="15756" y="10482"/>
                  </a:moveTo>
                  <a:cubicBezTo>
                    <a:pt x="14965" y="10482"/>
                    <a:pt x="14323" y="9843"/>
                    <a:pt x="14323" y="9056"/>
                  </a:cubicBezTo>
                  <a:cubicBezTo>
                    <a:pt x="14323" y="8268"/>
                    <a:pt x="14965" y="7630"/>
                    <a:pt x="15756" y="7630"/>
                  </a:cubicBezTo>
                  <a:cubicBezTo>
                    <a:pt x="16548" y="7630"/>
                    <a:pt x="17189" y="8268"/>
                    <a:pt x="17189" y="9056"/>
                  </a:cubicBezTo>
                  <a:cubicBezTo>
                    <a:pt x="17189" y="9843"/>
                    <a:pt x="16548" y="10482"/>
                    <a:pt x="15756" y="104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16" name="Graphic 46"/>
          <p:cNvGrpSpPr/>
          <p:nvPr/>
        </p:nvGrpSpPr>
        <p:grpSpPr>
          <a:xfrm>
            <a:off x="3513277" y="3973317"/>
            <a:ext cx="456707" cy="457200"/>
            <a:chOff x="0" y="0"/>
            <a:chExt cx="456706" cy="457198"/>
          </a:xfrm>
        </p:grpSpPr>
        <p:sp>
          <p:nvSpPr>
            <p:cNvPr id="405" name="Vrije vorm 58"/>
            <p:cNvSpPr/>
            <p:nvPr/>
          </p:nvSpPr>
          <p:spPr>
            <a:xfrm>
              <a:off x="244663" y="3036"/>
              <a:ext cx="193266" cy="133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8" y="13490"/>
                  </a:moveTo>
                  <a:cubicBezTo>
                    <a:pt x="1933" y="15882"/>
                    <a:pt x="2949" y="18447"/>
                    <a:pt x="3741" y="21186"/>
                  </a:cubicBezTo>
                  <a:cubicBezTo>
                    <a:pt x="5426" y="20396"/>
                    <a:pt x="7186" y="19861"/>
                    <a:pt x="8993" y="19549"/>
                  </a:cubicBezTo>
                  <a:cubicBezTo>
                    <a:pt x="9460" y="16881"/>
                    <a:pt x="11118" y="14898"/>
                    <a:pt x="13108" y="14898"/>
                  </a:cubicBezTo>
                  <a:cubicBezTo>
                    <a:pt x="15191" y="14898"/>
                    <a:pt x="16918" y="17063"/>
                    <a:pt x="17287" y="19920"/>
                  </a:cubicBezTo>
                  <a:cubicBezTo>
                    <a:pt x="18768" y="20318"/>
                    <a:pt x="20211" y="20876"/>
                    <a:pt x="21600" y="21600"/>
                  </a:cubicBezTo>
                  <a:cubicBezTo>
                    <a:pt x="18179" y="10350"/>
                    <a:pt x="10995" y="2039"/>
                    <a:pt x="2348" y="0"/>
                  </a:cubicBezTo>
                  <a:cubicBezTo>
                    <a:pt x="1472" y="1824"/>
                    <a:pt x="695" y="3751"/>
                    <a:pt x="0" y="5749"/>
                  </a:cubicBezTo>
                  <a:cubicBezTo>
                    <a:pt x="853" y="6875"/>
                    <a:pt x="1398" y="8480"/>
                    <a:pt x="1398" y="10281"/>
                  </a:cubicBezTo>
                  <a:cubicBezTo>
                    <a:pt x="1398" y="11462"/>
                    <a:pt x="1157" y="12554"/>
                    <a:pt x="758" y="134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6" name="Vrije vorm 59"/>
            <p:cNvSpPr/>
            <p:nvPr/>
          </p:nvSpPr>
          <p:spPr>
            <a:xfrm>
              <a:off x="213661" y="99710"/>
              <a:ext cx="46649" cy="66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38" y="0"/>
                  </a:moveTo>
                  <a:cubicBezTo>
                    <a:pt x="8806" y="932"/>
                    <a:pt x="6168" y="1502"/>
                    <a:pt x="3329" y="1596"/>
                  </a:cubicBezTo>
                  <a:cubicBezTo>
                    <a:pt x="1270" y="8014"/>
                    <a:pt x="131" y="14676"/>
                    <a:pt x="0" y="21512"/>
                  </a:cubicBezTo>
                  <a:cubicBezTo>
                    <a:pt x="76" y="21542"/>
                    <a:pt x="154" y="21570"/>
                    <a:pt x="229" y="21600"/>
                  </a:cubicBezTo>
                  <a:cubicBezTo>
                    <a:pt x="6884" y="18361"/>
                    <a:pt x="14035" y="15601"/>
                    <a:pt x="21600" y="13401"/>
                  </a:cubicBezTo>
                  <a:cubicBezTo>
                    <a:pt x="18768" y="8659"/>
                    <a:pt x="15232" y="4183"/>
                    <a:pt x="1113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7" name="Vrije vorm 60"/>
            <p:cNvSpPr/>
            <p:nvPr/>
          </p:nvSpPr>
          <p:spPr>
            <a:xfrm>
              <a:off x="288471" y="250160"/>
              <a:ext cx="167687" cy="169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96" y="7127"/>
                  </a:moveTo>
                  <a:cubicBezTo>
                    <a:pt x="14300" y="7464"/>
                    <a:pt x="14373" y="7814"/>
                    <a:pt x="14373" y="8185"/>
                  </a:cubicBezTo>
                  <a:cubicBezTo>
                    <a:pt x="14373" y="10198"/>
                    <a:pt x="12725" y="11830"/>
                    <a:pt x="10692" y="11830"/>
                  </a:cubicBezTo>
                  <a:cubicBezTo>
                    <a:pt x="9560" y="11830"/>
                    <a:pt x="8560" y="11313"/>
                    <a:pt x="7884" y="10517"/>
                  </a:cubicBezTo>
                  <a:cubicBezTo>
                    <a:pt x="5642" y="11416"/>
                    <a:pt x="3275" y="12067"/>
                    <a:pt x="814" y="12441"/>
                  </a:cubicBezTo>
                  <a:cubicBezTo>
                    <a:pt x="713" y="13232"/>
                    <a:pt x="438" y="13968"/>
                    <a:pt x="0" y="14593"/>
                  </a:cubicBezTo>
                  <a:cubicBezTo>
                    <a:pt x="2468" y="17314"/>
                    <a:pt x="5314" y="19688"/>
                    <a:pt x="8485" y="21600"/>
                  </a:cubicBezTo>
                  <a:cubicBezTo>
                    <a:pt x="15737" y="16859"/>
                    <a:pt x="20746" y="9029"/>
                    <a:pt x="21600" y="0"/>
                  </a:cubicBezTo>
                  <a:cubicBezTo>
                    <a:pt x="19539" y="2754"/>
                    <a:pt x="17034" y="5161"/>
                    <a:pt x="14196" y="71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8" name="Vrije vorm 61"/>
            <p:cNvSpPr/>
            <p:nvPr/>
          </p:nvSpPr>
          <p:spPr>
            <a:xfrm>
              <a:off x="282086" y="143167"/>
              <a:ext cx="174621" cy="185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79" y="3291"/>
                  </a:moveTo>
                  <a:cubicBezTo>
                    <a:pt x="7699" y="3291"/>
                    <a:pt x="5882" y="1891"/>
                    <a:pt x="5344" y="0"/>
                  </a:cubicBezTo>
                  <a:cubicBezTo>
                    <a:pt x="3621" y="207"/>
                    <a:pt x="1942" y="542"/>
                    <a:pt x="330" y="1027"/>
                  </a:cubicBezTo>
                  <a:cubicBezTo>
                    <a:pt x="1325" y="3863"/>
                    <a:pt x="1872" y="6890"/>
                    <a:pt x="1872" y="10037"/>
                  </a:cubicBezTo>
                  <a:cubicBezTo>
                    <a:pt x="1872" y="13507"/>
                    <a:pt x="1202" y="16828"/>
                    <a:pt x="0" y="19911"/>
                  </a:cubicBezTo>
                  <a:cubicBezTo>
                    <a:pt x="560" y="20370"/>
                    <a:pt x="1009" y="20940"/>
                    <a:pt x="1289" y="21600"/>
                  </a:cubicBezTo>
                  <a:cubicBezTo>
                    <a:pt x="3462" y="21282"/>
                    <a:pt x="5551" y="20734"/>
                    <a:pt x="7529" y="19978"/>
                  </a:cubicBezTo>
                  <a:cubicBezTo>
                    <a:pt x="7529" y="19957"/>
                    <a:pt x="7522" y="19937"/>
                    <a:pt x="7522" y="19915"/>
                  </a:cubicBezTo>
                  <a:cubicBezTo>
                    <a:pt x="7522" y="18079"/>
                    <a:pt x="9105" y="16591"/>
                    <a:pt x="11057" y="16591"/>
                  </a:cubicBezTo>
                  <a:cubicBezTo>
                    <a:pt x="11789" y="16591"/>
                    <a:pt x="12469" y="16800"/>
                    <a:pt x="13034" y="17159"/>
                  </a:cubicBezTo>
                  <a:cubicBezTo>
                    <a:pt x="16554" y="14849"/>
                    <a:pt x="19497" y="11815"/>
                    <a:pt x="21600" y="8273"/>
                  </a:cubicBezTo>
                  <a:cubicBezTo>
                    <a:pt x="21458" y="6117"/>
                    <a:pt x="21049" y="4028"/>
                    <a:pt x="20393" y="2042"/>
                  </a:cubicBezTo>
                  <a:cubicBezTo>
                    <a:pt x="18475" y="1241"/>
                    <a:pt x="16442" y="643"/>
                    <a:pt x="14329" y="258"/>
                  </a:cubicBezTo>
                  <a:cubicBezTo>
                    <a:pt x="13703" y="2016"/>
                    <a:pt x="11958" y="3291"/>
                    <a:pt x="9879" y="329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9" name="Vrije vorm 62"/>
            <p:cNvSpPr/>
            <p:nvPr/>
          </p:nvSpPr>
          <p:spPr>
            <a:xfrm>
              <a:off x="163067" y="-1"/>
              <a:ext cx="81452" cy="33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52" y="18388"/>
                  </a:moveTo>
                  <a:cubicBezTo>
                    <a:pt x="15655" y="18388"/>
                    <a:pt x="16426" y="18672"/>
                    <a:pt x="17175" y="19102"/>
                  </a:cubicBezTo>
                  <a:cubicBezTo>
                    <a:pt x="18521" y="12670"/>
                    <a:pt x="19991" y="6416"/>
                    <a:pt x="21600" y="395"/>
                  </a:cubicBezTo>
                  <a:cubicBezTo>
                    <a:pt x="20204" y="162"/>
                    <a:pt x="18799" y="0"/>
                    <a:pt x="17378" y="0"/>
                  </a:cubicBezTo>
                  <a:cubicBezTo>
                    <a:pt x="11337" y="0"/>
                    <a:pt x="5507" y="2174"/>
                    <a:pt x="0" y="6166"/>
                  </a:cubicBezTo>
                  <a:cubicBezTo>
                    <a:pt x="3513" y="10589"/>
                    <a:pt x="6828" y="15795"/>
                    <a:pt x="9943" y="21600"/>
                  </a:cubicBezTo>
                  <a:cubicBezTo>
                    <a:pt x="11402" y="19615"/>
                    <a:pt x="13060" y="18388"/>
                    <a:pt x="14852" y="183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0" name="Vrije vorm 63"/>
            <p:cNvSpPr/>
            <p:nvPr/>
          </p:nvSpPr>
          <p:spPr>
            <a:xfrm>
              <a:off x="29005" y="18668"/>
              <a:ext cx="173284" cy="268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56" y="13846"/>
                  </a:moveTo>
                  <a:cubicBezTo>
                    <a:pt x="17756" y="12723"/>
                    <a:pt x="19001" y="11790"/>
                    <a:pt x="20648" y="11587"/>
                  </a:cubicBezTo>
                  <a:cubicBezTo>
                    <a:pt x="20708" y="9881"/>
                    <a:pt x="21034" y="8217"/>
                    <a:pt x="21600" y="6611"/>
                  </a:cubicBezTo>
                  <a:cubicBezTo>
                    <a:pt x="20031" y="6110"/>
                    <a:pt x="18943" y="5076"/>
                    <a:pt x="18943" y="3868"/>
                  </a:cubicBezTo>
                  <a:cubicBezTo>
                    <a:pt x="18943" y="3281"/>
                    <a:pt x="19211" y="2738"/>
                    <a:pt x="19653" y="2272"/>
                  </a:cubicBezTo>
                  <a:cubicBezTo>
                    <a:pt x="17790" y="1367"/>
                    <a:pt x="15771" y="591"/>
                    <a:pt x="13594" y="0"/>
                  </a:cubicBezTo>
                  <a:cubicBezTo>
                    <a:pt x="7825" y="1610"/>
                    <a:pt x="3046" y="4417"/>
                    <a:pt x="0" y="7937"/>
                  </a:cubicBezTo>
                  <a:cubicBezTo>
                    <a:pt x="253" y="10621"/>
                    <a:pt x="1403" y="13146"/>
                    <a:pt x="3246" y="15398"/>
                  </a:cubicBezTo>
                  <a:cubicBezTo>
                    <a:pt x="3335" y="15395"/>
                    <a:pt x="3418" y="15381"/>
                    <a:pt x="3508" y="15381"/>
                  </a:cubicBezTo>
                  <a:cubicBezTo>
                    <a:pt x="6131" y="15381"/>
                    <a:pt x="8257" y="16755"/>
                    <a:pt x="8257" y="18451"/>
                  </a:cubicBezTo>
                  <a:cubicBezTo>
                    <a:pt x="8257" y="18848"/>
                    <a:pt x="8131" y="19225"/>
                    <a:pt x="7919" y="19574"/>
                  </a:cubicBezTo>
                  <a:cubicBezTo>
                    <a:pt x="9016" y="20310"/>
                    <a:pt x="10205" y="20989"/>
                    <a:pt x="11477" y="21600"/>
                  </a:cubicBezTo>
                  <a:cubicBezTo>
                    <a:pt x="12910" y="19006"/>
                    <a:pt x="15158" y="16663"/>
                    <a:pt x="18010" y="14689"/>
                  </a:cubicBezTo>
                  <a:cubicBezTo>
                    <a:pt x="17850" y="14427"/>
                    <a:pt x="17756" y="14144"/>
                    <a:pt x="17756" y="138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1" name="Vrije vorm 64"/>
            <p:cNvSpPr/>
            <p:nvPr/>
          </p:nvSpPr>
          <p:spPr>
            <a:xfrm>
              <a:off x="137400" y="215259"/>
              <a:ext cx="93455" cy="113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35" y="0"/>
                  </a:moveTo>
                  <a:cubicBezTo>
                    <a:pt x="6246" y="4473"/>
                    <a:pt x="2376" y="9803"/>
                    <a:pt x="0" y="15699"/>
                  </a:cubicBezTo>
                  <a:cubicBezTo>
                    <a:pt x="5846" y="18666"/>
                    <a:pt x="12454" y="20699"/>
                    <a:pt x="19518" y="21600"/>
                  </a:cubicBezTo>
                  <a:cubicBezTo>
                    <a:pt x="19988" y="20632"/>
                    <a:pt x="20701" y="19771"/>
                    <a:pt x="21600" y="19062"/>
                  </a:cubicBezTo>
                  <a:cubicBezTo>
                    <a:pt x="17954" y="13418"/>
                    <a:pt x="15397" y="7233"/>
                    <a:pt x="14128" y="697"/>
                  </a:cubicBezTo>
                  <a:cubicBezTo>
                    <a:pt x="13077" y="651"/>
                    <a:pt x="12100" y="404"/>
                    <a:pt x="11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2" name="Vrije vorm 65"/>
            <p:cNvSpPr/>
            <p:nvPr/>
          </p:nvSpPr>
          <p:spPr>
            <a:xfrm>
              <a:off x="125768" y="316639"/>
              <a:ext cx="104201" cy="122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308"/>
                  </a:moveTo>
                  <a:cubicBezTo>
                    <a:pt x="20429" y="8292"/>
                    <a:pt x="19666" y="6955"/>
                    <a:pt x="19443" y="5472"/>
                  </a:cubicBezTo>
                  <a:cubicBezTo>
                    <a:pt x="12914" y="4621"/>
                    <a:pt x="6781" y="2738"/>
                    <a:pt x="1300" y="0"/>
                  </a:cubicBezTo>
                  <a:cubicBezTo>
                    <a:pt x="459" y="3002"/>
                    <a:pt x="0" y="6130"/>
                    <a:pt x="0" y="9351"/>
                  </a:cubicBezTo>
                  <a:cubicBezTo>
                    <a:pt x="0" y="13519"/>
                    <a:pt x="774" y="17528"/>
                    <a:pt x="2160" y="21308"/>
                  </a:cubicBezTo>
                  <a:cubicBezTo>
                    <a:pt x="2417" y="21405"/>
                    <a:pt x="2669" y="21507"/>
                    <a:pt x="2927" y="21600"/>
                  </a:cubicBezTo>
                  <a:cubicBezTo>
                    <a:pt x="10320" y="18895"/>
                    <a:pt x="16720" y="14631"/>
                    <a:pt x="21600" y="93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3" name="Vrije vorm 66"/>
            <p:cNvSpPr/>
            <p:nvPr/>
          </p:nvSpPr>
          <p:spPr>
            <a:xfrm>
              <a:off x="-1" y="149755"/>
              <a:ext cx="115153" cy="276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30" y="9949"/>
                  </a:moveTo>
                  <a:cubicBezTo>
                    <a:pt x="13997" y="10371"/>
                    <a:pt x="12440" y="10635"/>
                    <a:pt x="10720" y="10635"/>
                  </a:cubicBezTo>
                  <a:cubicBezTo>
                    <a:pt x="6773" y="10635"/>
                    <a:pt x="3573" y="9301"/>
                    <a:pt x="3573" y="7655"/>
                  </a:cubicBezTo>
                  <a:cubicBezTo>
                    <a:pt x="3573" y="6600"/>
                    <a:pt x="4898" y="5678"/>
                    <a:pt x="6885" y="5149"/>
                  </a:cubicBezTo>
                  <a:cubicBezTo>
                    <a:pt x="4915" y="3547"/>
                    <a:pt x="3457" y="1820"/>
                    <a:pt x="2620" y="0"/>
                  </a:cubicBezTo>
                  <a:cubicBezTo>
                    <a:pt x="926" y="1922"/>
                    <a:pt x="0" y="3999"/>
                    <a:pt x="0" y="6166"/>
                  </a:cubicBezTo>
                  <a:cubicBezTo>
                    <a:pt x="0" y="12749"/>
                    <a:pt x="8543" y="18498"/>
                    <a:pt x="21253" y="21600"/>
                  </a:cubicBezTo>
                  <a:cubicBezTo>
                    <a:pt x="20459" y="20187"/>
                    <a:pt x="20018" y="18717"/>
                    <a:pt x="20018" y="17205"/>
                  </a:cubicBezTo>
                  <a:cubicBezTo>
                    <a:pt x="20018" y="15474"/>
                    <a:pt x="20573" y="13797"/>
                    <a:pt x="21600" y="12199"/>
                  </a:cubicBezTo>
                  <a:cubicBezTo>
                    <a:pt x="19315" y="11530"/>
                    <a:pt x="17188" y="10775"/>
                    <a:pt x="15230" y="99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4" name="Vrije vorm 67"/>
            <p:cNvSpPr/>
            <p:nvPr/>
          </p:nvSpPr>
          <p:spPr>
            <a:xfrm>
              <a:off x="165151" y="376912"/>
              <a:ext cx="170848" cy="80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64" y="0"/>
                  </a:moveTo>
                  <a:cubicBezTo>
                    <a:pt x="13119" y="681"/>
                    <a:pt x="12403" y="1099"/>
                    <a:pt x="11634" y="1099"/>
                  </a:cubicBezTo>
                  <a:cubicBezTo>
                    <a:pt x="11157" y="1099"/>
                    <a:pt x="10706" y="906"/>
                    <a:pt x="10271" y="631"/>
                  </a:cubicBezTo>
                  <a:cubicBezTo>
                    <a:pt x="7523" y="8280"/>
                    <a:pt x="4025" y="14638"/>
                    <a:pt x="0" y="19181"/>
                  </a:cubicBezTo>
                  <a:cubicBezTo>
                    <a:pt x="2548" y="20745"/>
                    <a:pt x="5237" y="21600"/>
                    <a:pt x="8022" y="21600"/>
                  </a:cubicBezTo>
                  <a:cubicBezTo>
                    <a:pt x="12931" y="21600"/>
                    <a:pt x="17551" y="18987"/>
                    <a:pt x="21600" y="14393"/>
                  </a:cubicBezTo>
                  <a:cubicBezTo>
                    <a:pt x="18696" y="10347"/>
                    <a:pt x="16070" y="5485"/>
                    <a:pt x="1376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5" name="Vrije vorm 68"/>
            <p:cNvSpPr/>
            <p:nvPr/>
          </p:nvSpPr>
          <p:spPr>
            <a:xfrm>
              <a:off x="217009" y="158526"/>
              <a:ext cx="61159" cy="147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85" y="21397"/>
                  </a:moveTo>
                  <a:cubicBezTo>
                    <a:pt x="15137" y="21397"/>
                    <a:pt x="16062" y="21440"/>
                    <a:pt x="16958" y="21517"/>
                  </a:cubicBezTo>
                  <a:cubicBezTo>
                    <a:pt x="19943" y="18030"/>
                    <a:pt x="21600" y="14283"/>
                    <a:pt x="21600" y="10371"/>
                  </a:cubicBezTo>
                  <a:cubicBezTo>
                    <a:pt x="21600" y="6750"/>
                    <a:pt x="20192" y="3266"/>
                    <a:pt x="17621" y="0"/>
                  </a:cubicBezTo>
                  <a:cubicBezTo>
                    <a:pt x="12601" y="862"/>
                    <a:pt x="7841" y="1929"/>
                    <a:pt x="3393" y="3175"/>
                  </a:cubicBezTo>
                  <a:cubicBezTo>
                    <a:pt x="3830" y="3642"/>
                    <a:pt x="4093" y="4146"/>
                    <a:pt x="4093" y="4677"/>
                  </a:cubicBezTo>
                  <a:cubicBezTo>
                    <a:pt x="4093" y="6051"/>
                    <a:pt x="2471" y="7259"/>
                    <a:pt x="0" y="8021"/>
                  </a:cubicBezTo>
                  <a:cubicBezTo>
                    <a:pt x="1755" y="12861"/>
                    <a:pt x="5446" y="17434"/>
                    <a:pt x="10772" y="21600"/>
                  </a:cubicBezTo>
                  <a:cubicBezTo>
                    <a:pt x="11868" y="21480"/>
                    <a:pt x="12999" y="21397"/>
                    <a:pt x="14185" y="2139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417" name="Afbeelding 69" descr="Afbeelding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682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RODI_sw_wit_Rijks ICT Gilde.png" descr="RODI_sw_wit_Rijks ICT Gilde.png"/>
          <p:cNvPicPr>
            <a:picLocks noChangeAspect="1"/>
          </p:cNvPicPr>
          <p:nvPr/>
        </p:nvPicPr>
        <p:blipFill>
          <a:blip r:embed="rId3"/>
          <a:srcRect t="3216" b="3216"/>
          <a:stretch>
            <a:fillRect/>
          </a:stretch>
        </p:blipFill>
        <p:spPr>
          <a:xfrm>
            <a:off x="257880" y="6244770"/>
            <a:ext cx="3349613" cy="345247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598805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598805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dia vertic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hthoek 1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2" name="Afbeelding 13" descr="Afbeelding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Afbeelding 15" descr="Afbeelding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87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556175" y="3427412"/>
            <a:ext cx="5004001" cy="1879601"/>
          </a:xfrm>
          <a:prstGeom prst="rect">
            <a:avLst/>
          </a:prstGeom>
        </p:spPr>
        <p:txBody>
          <a:bodyPr lIns="46799" tIns="46799" rIns="46799" bIns="46799"/>
          <a:lstStyle>
            <a:lvl1pPr marL="0"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Tijdelijke aanduiding voor tekst 16"/>
          <p:cNvSpPr>
            <a:spLocks noGrp="1"/>
          </p:cNvSpPr>
          <p:nvPr>
            <p:ph type="body" sz="quarter" idx="21" hasCustomPrompt="1"/>
          </p:nvPr>
        </p:nvSpPr>
        <p:spPr>
          <a:xfrm>
            <a:off x="6553200" y="5515664"/>
            <a:ext cx="5004000" cy="389361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r>
              <a:t>Naam spreker</a:t>
            </a:r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6554588" y="2024063"/>
            <a:ext cx="5004001" cy="140335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8" name="RODI_sw_grijs_Rijks ICT Gilde.png" descr="RODI_sw_grijs_Rijks ICT Gilde.png"/>
          <p:cNvPicPr>
            <a:picLocks noChangeAspect="1"/>
          </p:cNvPicPr>
          <p:nvPr/>
        </p:nvPicPr>
        <p:blipFill>
          <a:blip r:embed="rId4"/>
          <a:srcRect t="3216" b="3216"/>
          <a:stretch>
            <a:fillRect/>
          </a:stretch>
        </p:blipFill>
        <p:spPr>
          <a:xfrm>
            <a:off x="257880" y="6244770"/>
            <a:ext cx="3349613" cy="345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dia horizont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hthoek 5"/>
          <p:cNvSpPr/>
          <p:nvPr/>
        </p:nvSpPr>
        <p:spPr>
          <a:xfrm>
            <a:off x="0" y="-1"/>
            <a:ext cx="12192000" cy="342741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635000" y="1879600"/>
            <a:ext cx="10923589" cy="1547813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77" name="Afbeelding 6" descr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5000" y="3749487"/>
            <a:ext cx="10925176" cy="1614565"/>
          </a:xfrm>
          <a:prstGeom prst="rect">
            <a:avLst/>
          </a:prstGeom>
        </p:spPr>
        <p:txBody>
          <a:bodyPr lIns="46799" tIns="46799" rIns="46799" bIns="46799"/>
          <a:lstStyle>
            <a:lvl1pPr marL="0" indent="0">
              <a:buClrTx/>
              <a:buSzTx/>
              <a:buFontTx/>
              <a:buNone/>
            </a:lvl1pPr>
            <a:lvl2pPr marL="0" indent="457200">
              <a:buClrTx/>
              <a:buSzTx/>
              <a:buFontTx/>
              <a:buNone/>
            </a:lvl2pPr>
            <a:lvl3pPr marL="0" indent="914400">
              <a:buClrTx/>
              <a:buSzTx/>
              <a:buFontTx/>
              <a:buNone/>
            </a:lvl3pPr>
            <a:lvl4pPr marL="0" indent="1371600">
              <a:buClrTx/>
              <a:buSzTx/>
              <a:buFontTx/>
              <a:buNone/>
            </a:lvl4pPr>
            <a:lvl5pPr marL="0" indent="182880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Tijdelijke aanduiding voor tekst 16"/>
          <p:cNvSpPr>
            <a:spLocks noGrp="1"/>
          </p:cNvSpPr>
          <p:nvPr>
            <p:ph type="body" sz="quarter" idx="21" hasCustomPrompt="1"/>
          </p:nvPr>
        </p:nvSpPr>
        <p:spPr>
          <a:xfrm>
            <a:off x="633412" y="5364050"/>
            <a:ext cx="5005388" cy="389361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1600"/>
            </a:lvl1pPr>
          </a:lstStyle>
          <a:p>
            <a:r>
              <a:t>Naam spreker</a:t>
            </a:r>
          </a:p>
        </p:txBody>
      </p:sp>
      <p:pic>
        <p:nvPicPr>
          <p:cNvPr id="81" name="Afbeelding 10" descr="Afbeelding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87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RODI_sw_grijs_Rijks ICT Gilde.png" descr="RODI_sw_grijs_Rijks ICT Gilde.png"/>
          <p:cNvPicPr>
            <a:picLocks noChangeAspect="1"/>
          </p:cNvPicPr>
          <p:nvPr/>
        </p:nvPicPr>
        <p:blipFill>
          <a:blip r:embed="rId4"/>
          <a:srcRect t="3216" b="3216"/>
          <a:stretch>
            <a:fillRect/>
          </a:stretch>
        </p:blipFill>
        <p:spPr>
          <a:xfrm>
            <a:off x="257880" y="6244770"/>
            <a:ext cx="3349613" cy="345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hthoek 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" name="Title Text"/>
          <p:cNvSpPr txBox="1">
            <a:spLocks noGrp="1"/>
          </p:cNvSpPr>
          <p:nvPr>
            <p:ph type="title"/>
          </p:nvPr>
        </p:nvSpPr>
        <p:spPr>
          <a:xfrm>
            <a:off x="634998" y="2636838"/>
            <a:ext cx="5003803" cy="1584326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791732" y="916926"/>
            <a:ext cx="3766857" cy="8175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1800"/>
            </a:lvl1pPr>
            <a:lvl2pPr marL="0" indent="313199">
              <a:buClrTx/>
              <a:buSzTx/>
              <a:buFontTx/>
              <a:buNone/>
              <a:defRPr sz="1800"/>
            </a:lvl2pPr>
            <a:lvl3pPr marL="0" indent="630000">
              <a:buClrTx/>
              <a:buSzTx/>
              <a:buFontTx/>
              <a:buNone/>
              <a:defRPr sz="1800"/>
            </a:lvl3pPr>
            <a:lvl4pPr marL="0" indent="943199">
              <a:buClrTx/>
              <a:buSzTx/>
              <a:buFontTx/>
              <a:buNone/>
              <a:defRPr sz="1800"/>
            </a:lvl4pPr>
            <a:lvl5pPr marL="0" indent="1260000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Tijdelijke aanduiding voor tekst 4"/>
          <p:cNvSpPr>
            <a:spLocks noGrp="1"/>
          </p:cNvSpPr>
          <p:nvPr>
            <p:ph type="body" sz="quarter" idx="21"/>
          </p:nvPr>
        </p:nvSpPr>
        <p:spPr>
          <a:xfrm>
            <a:off x="7791732" y="1994167"/>
            <a:ext cx="3766857" cy="8175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1800"/>
            </a:pPr>
            <a:endParaRPr/>
          </a:p>
        </p:txBody>
      </p:sp>
      <p:sp>
        <p:nvSpPr>
          <p:cNvPr id="93" name="Tijdelijke aanduiding voor tekst 4"/>
          <p:cNvSpPr>
            <a:spLocks noGrp="1"/>
          </p:cNvSpPr>
          <p:nvPr>
            <p:ph type="body" sz="quarter" idx="22"/>
          </p:nvPr>
        </p:nvSpPr>
        <p:spPr>
          <a:xfrm>
            <a:off x="7791732" y="3071408"/>
            <a:ext cx="3766857" cy="8175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1800"/>
            </a:pPr>
            <a:endParaRPr/>
          </a:p>
        </p:txBody>
      </p:sp>
      <p:sp>
        <p:nvSpPr>
          <p:cNvPr id="94" name="Tijdelijke aanduiding voor tekst 4"/>
          <p:cNvSpPr>
            <a:spLocks noGrp="1"/>
          </p:cNvSpPr>
          <p:nvPr>
            <p:ph type="body" sz="quarter" idx="23"/>
          </p:nvPr>
        </p:nvSpPr>
        <p:spPr>
          <a:xfrm>
            <a:off x="7791732" y="4148649"/>
            <a:ext cx="3766857" cy="8175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1800"/>
            </a:pPr>
            <a:endParaRPr/>
          </a:p>
        </p:txBody>
      </p:sp>
      <p:sp>
        <p:nvSpPr>
          <p:cNvPr id="95" name="Tijdelijke aanduiding voor tekst 4"/>
          <p:cNvSpPr>
            <a:spLocks noGrp="1"/>
          </p:cNvSpPr>
          <p:nvPr>
            <p:ph type="body" sz="quarter" idx="24"/>
          </p:nvPr>
        </p:nvSpPr>
        <p:spPr>
          <a:xfrm>
            <a:off x="7791732" y="5225889"/>
            <a:ext cx="3766857" cy="8175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1800"/>
            </a:pPr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7" name="Tijdelijke aanduiding voor tekst 2"/>
          <p:cNvSpPr>
            <a:spLocks noGrp="1"/>
          </p:cNvSpPr>
          <p:nvPr>
            <p:ph type="body" sz="quarter" idx="25" hasCustomPrompt="1"/>
          </p:nvPr>
        </p:nvSpPr>
        <p:spPr>
          <a:xfrm>
            <a:off x="6418726" y="998444"/>
            <a:ext cx="1373006" cy="817564"/>
          </a:xfrm>
          <a:prstGeom prst="rect">
            <a:avLst/>
          </a:prstGeom>
        </p:spPr>
        <p:txBody>
          <a:bodyPr anchor="b"/>
          <a:lstStyle>
            <a:lvl1pPr marL="0" indent="0" algn="r" defTabSz="896111">
              <a:spcBef>
                <a:spcPts val="1100"/>
              </a:spcBef>
              <a:buClrTx/>
              <a:buSzTx/>
              <a:buFontTx/>
              <a:buNone/>
              <a:defRPr sz="4704">
                <a:solidFill>
                  <a:schemeClr val="accent1"/>
                </a:solidFill>
              </a:defRPr>
            </a:lvl1pPr>
          </a:lstStyle>
          <a:p>
            <a:r>
              <a:t>#</a:t>
            </a:r>
          </a:p>
        </p:txBody>
      </p:sp>
      <p:sp>
        <p:nvSpPr>
          <p:cNvPr id="98" name="Tijdelijke aanduiding voor tekst 2"/>
          <p:cNvSpPr>
            <a:spLocks noGrp="1"/>
          </p:cNvSpPr>
          <p:nvPr>
            <p:ph type="body" sz="quarter" idx="26" hasCustomPrompt="1"/>
          </p:nvPr>
        </p:nvSpPr>
        <p:spPr>
          <a:xfrm>
            <a:off x="6418726" y="2075845"/>
            <a:ext cx="1373006" cy="817564"/>
          </a:xfrm>
          <a:prstGeom prst="rect">
            <a:avLst/>
          </a:prstGeom>
        </p:spPr>
        <p:txBody>
          <a:bodyPr anchor="b"/>
          <a:lstStyle>
            <a:lvl1pPr marL="0" indent="0" algn="r" defTabSz="896111">
              <a:spcBef>
                <a:spcPts val="1100"/>
              </a:spcBef>
              <a:buClrTx/>
              <a:buSzTx/>
              <a:buFontTx/>
              <a:buNone/>
              <a:defRPr sz="4704">
                <a:solidFill>
                  <a:schemeClr val="accent1"/>
                </a:solidFill>
              </a:defRPr>
            </a:lvl1pPr>
          </a:lstStyle>
          <a:p>
            <a:r>
              <a:t>#</a:t>
            </a:r>
          </a:p>
        </p:txBody>
      </p:sp>
      <p:sp>
        <p:nvSpPr>
          <p:cNvPr id="99" name="Tijdelijke aanduiding voor tekst 2"/>
          <p:cNvSpPr>
            <a:spLocks noGrp="1"/>
          </p:cNvSpPr>
          <p:nvPr>
            <p:ph type="body" sz="quarter" idx="27" hasCustomPrompt="1"/>
          </p:nvPr>
        </p:nvSpPr>
        <p:spPr>
          <a:xfrm>
            <a:off x="6418726" y="3153247"/>
            <a:ext cx="1373006" cy="817564"/>
          </a:xfrm>
          <a:prstGeom prst="rect">
            <a:avLst/>
          </a:prstGeom>
        </p:spPr>
        <p:txBody>
          <a:bodyPr anchor="b"/>
          <a:lstStyle>
            <a:lvl1pPr marL="0" indent="0" algn="r" defTabSz="896111">
              <a:spcBef>
                <a:spcPts val="1100"/>
              </a:spcBef>
              <a:buClrTx/>
              <a:buSzTx/>
              <a:buFontTx/>
              <a:buNone/>
              <a:defRPr sz="4704">
                <a:solidFill>
                  <a:schemeClr val="accent1"/>
                </a:solidFill>
              </a:defRPr>
            </a:lvl1pPr>
          </a:lstStyle>
          <a:p>
            <a:r>
              <a:t>#</a:t>
            </a:r>
          </a:p>
        </p:txBody>
      </p:sp>
      <p:sp>
        <p:nvSpPr>
          <p:cNvPr id="100" name="Tijdelijke aanduiding voor tekst 2"/>
          <p:cNvSpPr>
            <a:spLocks noGrp="1"/>
          </p:cNvSpPr>
          <p:nvPr>
            <p:ph type="body" sz="quarter" idx="28" hasCustomPrompt="1"/>
          </p:nvPr>
        </p:nvSpPr>
        <p:spPr>
          <a:xfrm>
            <a:off x="6418726" y="4230647"/>
            <a:ext cx="1373006" cy="817564"/>
          </a:xfrm>
          <a:prstGeom prst="rect">
            <a:avLst/>
          </a:prstGeom>
        </p:spPr>
        <p:txBody>
          <a:bodyPr anchor="b"/>
          <a:lstStyle>
            <a:lvl1pPr marL="0" indent="0" algn="r" defTabSz="896111">
              <a:spcBef>
                <a:spcPts val="1100"/>
              </a:spcBef>
              <a:buClrTx/>
              <a:buSzTx/>
              <a:buFontTx/>
              <a:buNone/>
              <a:defRPr sz="4704">
                <a:solidFill>
                  <a:schemeClr val="accent1"/>
                </a:solidFill>
              </a:defRPr>
            </a:lvl1pPr>
          </a:lstStyle>
          <a:p>
            <a:r>
              <a:t>#</a:t>
            </a:r>
          </a:p>
        </p:txBody>
      </p:sp>
      <p:sp>
        <p:nvSpPr>
          <p:cNvPr id="101" name="Tijdelijke aanduiding voor tekst 2"/>
          <p:cNvSpPr>
            <a:spLocks noGrp="1"/>
          </p:cNvSpPr>
          <p:nvPr>
            <p:ph type="body" sz="quarter" idx="29" hasCustomPrompt="1"/>
          </p:nvPr>
        </p:nvSpPr>
        <p:spPr>
          <a:xfrm>
            <a:off x="6418726" y="5308050"/>
            <a:ext cx="1373006" cy="817564"/>
          </a:xfrm>
          <a:prstGeom prst="rect">
            <a:avLst/>
          </a:prstGeom>
        </p:spPr>
        <p:txBody>
          <a:bodyPr anchor="b"/>
          <a:lstStyle>
            <a:lvl1pPr marL="0" indent="0" algn="r" defTabSz="896111">
              <a:spcBef>
                <a:spcPts val="1100"/>
              </a:spcBef>
              <a:buClrTx/>
              <a:buSzTx/>
              <a:buFontTx/>
              <a:buNone/>
              <a:defRPr sz="4704">
                <a:solidFill>
                  <a:schemeClr val="accent1"/>
                </a:solidFill>
              </a:defRPr>
            </a:lvl1pPr>
          </a:lstStyle>
          <a:p>
            <a:r>
              <a:t>#</a:t>
            </a:r>
          </a:p>
        </p:txBody>
      </p:sp>
      <p:pic>
        <p:nvPicPr>
          <p:cNvPr id="102" name="Afbeelding 26" descr="Afbeelding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469" y="0"/>
            <a:ext cx="472130" cy="724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RODI_sw_wit_Rijks ICT Gilde.png" descr="RODI_sw_wit_Rijks ICT Gilde.png"/>
          <p:cNvPicPr>
            <a:picLocks noChangeAspect="1"/>
          </p:cNvPicPr>
          <p:nvPr/>
        </p:nvPicPr>
        <p:blipFill>
          <a:blip r:embed="rId3"/>
          <a:srcRect t="3216" b="3216"/>
          <a:stretch>
            <a:fillRect/>
          </a:stretch>
        </p:blipFill>
        <p:spPr>
          <a:xfrm>
            <a:off x="257880" y="6244770"/>
            <a:ext cx="3349613" cy="345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sopgave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hthoek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553200" y="2289600"/>
            <a:ext cx="5004000" cy="351589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727199" indent="-259199">
              <a:buClrTx/>
              <a:buFontTx/>
              <a:defRPr>
                <a:solidFill>
                  <a:srgbClr val="FFFFFF"/>
                </a:solidFill>
              </a:defRPr>
            </a:lvl2pPr>
            <a:lvl3pPr>
              <a:buClrTx/>
              <a:buFontTx/>
              <a:defRPr>
                <a:solidFill>
                  <a:srgbClr val="FFFFFF"/>
                </a:solidFill>
              </a:defRPr>
            </a:lvl3pPr>
            <a:lvl4pPr>
              <a:buClrTx/>
              <a:buFontTx/>
              <a:defRPr>
                <a:solidFill>
                  <a:srgbClr val="FFFFFF"/>
                </a:solidFill>
              </a:defRPr>
            </a:lvl4pPr>
            <a:lvl5pPr>
              <a:buClrTx/>
              <a:buFontTx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6553200" y="1051199"/>
            <a:ext cx="5004000" cy="94804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Tijdelijke aanduiding voor afbeelding 21"/>
          <p:cNvSpPr>
            <a:spLocks noGrp="1"/>
          </p:cNvSpPr>
          <p:nvPr>
            <p:ph type="pic" idx="21"/>
          </p:nvPr>
        </p:nvSpPr>
        <p:spPr>
          <a:xfrm>
            <a:off x="-1" y="0"/>
            <a:ext cx="6098244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15" name="Afbeelding 14" descr="Afbeelding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469" y="0"/>
            <a:ext cx="472130" cy="724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RODI_sw_wit_Rijks ICT Gilde.png" descr="RODI_sw_wit_Rijks ICT Gilde.png"/>
          <p:cNvPicPr>
            <a:picLocks noChangeAspect="1"/>
          </p:cNvPicPr>
          <p:nvPr/>
        </p:nvPicPr>
        <p:blipFill>
          <a:blip r:embed="rId3"/>
          <a:srcRect t="3216" b="3216"/>
          <a:stretch>
            <a:fillRect/>
          </a:stretch>
        </p:blipFill>
        <p:spPr>
          <a:xfrm>
            <a:off x="257880" y="6244770"/>
            <a:ext cx="3349613" cy="345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hthoek 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Title Text"/>
          <p:cNvSpPr txBox="1">
            <a:spLocks noGrp="1"/>
          </p:cNvSpPr>
          <p:nvPr>
            <p:ph type="title"/>
          </p:nvPr>
        </p:nvSpPr>
        <p:spPr>
          <a:xfrm>
            <a:off x="634998" y="2636836"/>
            <a:ext cx="5003803" cy="1584326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4998" y="4221162"/>
            <a:ext cx="5003803" cy="2000252"/>
          </a:xfrm>
          <a:prstGeom prst="rect">
            <a:avLst/>
          </a:prstGeom>
        </p:spPr>
        <p:txBody>
          <a:bodyPr/>
          <a:lstStyle>
            <a:lvl1pPr marL="0" indent="0" algn="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algn="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algn="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algn="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algn="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Tijdelijke aanduiding voor tekst 8"/>
          <p:cNvSpPr>
            <a:spLocks noGrp="1"/>
          </p:cNvSpPr>
          <p:nvPr>
            <p:ph type="body" sz="quarter" idx="21" hasCustomPrompt="1"/>
          </p:nvPr>
        </p:nvSpPr>
        <p:spPr>
          <a:xfrm>
            <a:off x="634998" y="1171575"/>
            <a:ext cx="5003803" cy="1463675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 defTabSz="896111">
              <a:spcBef>
                <a:spcPts val="1100"/>
              </a:spcBef>
              <a:buClrTx/>
              <a:buSzTx/>
              <a:buFontTx/>
              <a:buNone/>
              <a:defRPr sz="9408" b="1">
                <a:solidFill>
                  <a:srgbClr val="FFFFFF"/>
                </a:solidFill>
              </a:defRPr>
            </a:lvl1pPr>
          </a:lstStyle>
          <a:p>
            <a:r>
              <a:t>#</a:t>
            </a:r>
          </a:p>
        </p:txBody>
      </p:sp>
      <p:pic>
        <p:nvPicPr>
          <p:cNvPr id="127" name="Afbeelding 13" descr="Afbeelding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469" y="0"/>
            <a:ext cx="472130" cy="724886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29" name="RODI_sw_wit_Rijks ICT Gilde.png" descr="RODI_sw_wit_Rijks ICT Gilde.png"/>
          <p:cNvPicPr>
            <a:picLocks noChangeAspect="1"/>
          </p:cNvPicPr>
          <p:nvPr/>
        </p:nvPicPr>
        <p:blipFill>
          <a:blip r:embed="rId3"/>
          <a:srcRect t="3216" b="3216"/>
          <a:stretch>
            <a:fillRect/>
          </a:stretch>
        </p:blipFill>
        <p:spPr>
          <a:xfrm>
            <a:off x="257880" y="6244770"/>
            <a:ext cx="3349613" cy="345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5000" y="2276475"/>
            <a:ext cx="5226050" cy="352901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39" name="Afbeelding 7" descr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469" y="0"/>
            <a:ext cx="472130" cy="724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RODI_sw_grijs_Rijks ICT Gilde.png" descr="RODI_sw_grijs_Rijks ICT Gilde.png"/>
          <p:cNvPicPr>
            <a:picLocks noChangeAspect="1"/>
          </p:cNvPicPr>
          <p:nvPr/>
        </p:nvPicPr>
        <p:blipFill>
          <a:blip r:embed="rId3"/>
          <a:srcRect t="3216" b="3216"/>
          <a:stretch>
            <a:fillRect/>
          </a:stretch>
        </p:blipFill>
        <p:spPr>
          <a:xfrm>
            <a:off x="257880" y="6244770"/>
            <a:ext cx="3349613" cy="345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35000" y="1052512"/>
            <a:ext cx="10923589" cy="948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84409" y="6391088"/>
            <a:ext cx="174180" cy="152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>
              <a:defRPr sz="1000"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4" name="Afbeelding 5" descr="Afbeelding 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852469" y="0"/>
            <a:ext cx="472130" cy="724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RODI_sw_grijs_Rijks ICT Gilde.png" descr="RODI_sw_grijs_Rijks ICT Gilde.png"/>
          <p:cNvPicPr>
            <a:picLocks noChangeAspect="1"/>
          </p:cNvPicPr>
          <p:nvPr/>
        </p:nvPicPr>
        <p:blipFill>
          <a:blip r:embed="rId34"/>
          <a:srcRect t="3216" b="3216"/>
          <a:stretch>
            <a:fillRect/>
          </a:stretch>
        </p:blipFill>
        <p:spPr>
          <a:xfrm>
            <a:off x="257880" y="6244770"/>
            <a:ext cx="3349613" cy="34524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  <p:sldLayoutId id="2147483681" r:id="rId30"/>
    <p:sldLayoutId id="2147483682" r:id="rId3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9pPr>
    </p:titleStyle>
    <p:bodyStyle>
      <a:lvl1pPr marL="316799" marR="0" indent="-316799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Verdana"/>
        <a:buChar char="›"/>
        <a:tabLst/>
        <a:defRPr sz="2400" b="0" i="0" u="none" strike="noStrike" cap="none" spc="0" baseline="0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1pPr>
      <a:lvl2pPr marL="693360" marR="0" indent="-380159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Verdana"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2pPr>
      <a:lvl3pPr marL="1052399" marR="0" indent="-422399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Verdana"/>
        <a:buChar char="▪"/>
        <a:tabLst/>
        <a:defRPr sz="2400" b="0" i="0" u="none" strike="noStrike" cap="none" spc="0" baseline="0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3pPr>
      <a:lvl4pPr marL="1365599" marR="0" indent="-422399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Verdana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4pPr>
      <a:lvl5pPr marL="1735199" marR="0" indent="-475199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Verdana"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5pPr>
      <a:lvl6pPr marL="2116285" marR="0" indent="-543085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Verdana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6pPr>
      <a:lvl7pPr marL="144000" marR="0" indent="-14400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25000"/>
        <a:buFont typeface="Verdana"/>
        <a:buChar char=" "/>
        <a:tabLst/>
        <a:defRPr sz="2400" b="0" i="0" u="none" strike="noStrike" cap="none" spc="0" baseline="0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7pPr>
      <a:lvl8pPr marL="144000" marR="0" indent="-14400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25000"/>
        <a:buFont typeface="Verdana"/>
        <a:buChar char=" "/>
        <a:tabLst/>
        <a:defRPr sz="2400" b="0" i="0" u="none" strike="noStrike" cap="none" spc="0" baseline="0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8pPr>
      <a:lvl9pPr marL="359999" marR="0" indent="-28800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Verdana"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11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itel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l-NL" dirty="0" err="1"/>
              <a:t>Streamlit</a:t>
            </a:r>
            <a:endParaRPr dirty="0"/>
          </a:p>
        </p:txBody>
      </p:sp>
      <p:sp>
        <p:nvSpPr>
          <p:cNvPr id="436" name="Ondertitel 2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Snel</a:t>
            </a:r>
            <a:r>
              <a:rPr lang="en-US" dirty="0"/>
              <a:t> data-</a:t>
            </a:r>
            <a:r>
              <a:rPr lang="en-US" dirty="0" err="1"/>
              <a:t>applicaties</a:t>
            </a:r>
            <a:r>
              <a:rPr lang="en-US" dirty="0"/>
              <a:t> </a:t>
            </a:r>
            <a:r>
              <a:rPr lang="en-US" dirty="0" err="1"/>
              <a:t>bouwen</a:t>
            </a:r>
            <a:r>
              <a:rPr lang="en-US" dirty="0"/>
              <a:t> met Python</a:t>
            </a:r>
            <a:endParaRPr dirty="0"/>
          </a:p>
        </p:txBody>
      </p:sp>
      <p:sp>
        <p:nvSpPr>
          <p:cNvPr id="437" name="Tijdelijke aanduiding voor tekst 3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nl-NL" dirty="0"/>
              <a:t>Ewout van Dijk</a:t>
            </a:r>
          </a:p>
          <a:p>
            <a:r>
              <a:rPr lang="nl-NL" dirty="0"/>
              <a:t>Juni 2024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tel 1"/>
          <p:cNvSpPr txBox="1">
            <a:spLocks noGrp="1"/>
          </p:cNvSpPr>
          <p:nvPr>
            <p:ph type="title"/>
          </p:nvPr>
        </p:nvSpPr>
        <p:spPr>
          <a:xfrm>
            <a:off x="634999" y="1052512"/>
            <a:ext cx="10923590" cy="948048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En draaien</a:t>
            </a:r>
            <a:endParaRPr dirty="0"/>
          </a:p>
        </p:txBody>
      </p:sp>
      <p:sp>
        <p:nvSpPr>
          <p:cNvPr id="454" name="Tijdelijke aanduiding voor dianummer 4"/>
          <p:cNvSpPr txBox="1">
            <a:spLocks noGrp="1"/>
          </p:cNvSpPr>
          <p:nvPr>
            <p:ph type="sldNum" sz="quarter" idx="2"/>
          </p:nvPr>
        </p:nvSpPr>
        <p:spPr>
          <a:xfrm>
            <a:off x="11431588" y="6391088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316323E-950C-495D-59A6-78567F9B5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804" y="2654241"/>
            <a:ext cx="3918915" cy="233421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97ABF99-EFEA-1108-1E01-FF5941112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16" y="2654241"/>
            <a:ext cx="4627026" cy="157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tel 1"/>
          <p:cNvSpPr txBox="1">
            <a:spLocks noGrp="1"/>
          </p:cNvSpPr>
          <p:nvPr>
            <p:ph type="title"/>
          </p:nvPr>
        </p:nvSpPr>
        <p:spPr>
          <a:xfrm>
            <a:off x="634999" y="1052512"/>
            <a:ext cx="10923590" cy="948048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Wijzigen – </a:t>
            </a:r>
            <a:r>
              <a:rPr lang="nl-NL" dirty="0" err="1"/>
              <a:t>refresh</a:t>
            </a:r>
            <a:r>
              <a:rPr lang="nl-NL" dirty="0"/>
              <a:t> zonder </a:t>
            </a:r>
            <a:r>
              <a:rPr lang="nl-NL" dirty="0" err="1"/>
              <a:t>restart</a:t>
            </a:r>
            <a:endParaRPr dirty="0"/>
          </a:p>
        </p:txBody>
      </p:sp>
      <p:sp>
        <p:nvSpPr>
          <p:cNvPr id="454" name="Tijdelijke aanduiding voor dianummer 4"/>
          <p:cNvSpPr txBox="1">
            <a:spLocks noGrp="1"/>
          </p:cNvSpPr>
          <p:nvPr>
            <p:ph type="sldNum" sz="quarter" idx="2"/>
          </p:nvPr>
        </p:nvSpPr>
        <p:spPr>
          <a:xfrm>
            <a:off x="11431588" y="6391088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EF87C43-1129-3A51-8FED-72CED209D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99" y="4508237"/>
            <a:ext cx="5306814" cy="173435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8B99569-1807-0438-2764-E732AF95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03" y="2287505"/>
            <a:ext cx="5313651" cy="180725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95F21DA-BEA5-D8F9-AD71-45289C8DA5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786"/>
          <a:stretch/>
        </p:blipFill>
        <p:spPr>
          <a:xfrm>
            <a:off x="7166909" y="2287504"/>
            <a:ext cx="2312067" cy="193378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65486305-6023-7C35-4952-688557864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6908" y="4508237"/>
            <a:ext cx="2312067" cy="163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778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tel 1"/>
          <p:cNvSpPr txBox="1">
            <a:spLocks noGrp="1"/>
          </p:cNvSpPr>
          <p:nvPr>
            <p:ph type="title"/>
          </p:nvPr>
        </p:nvSpPr>
        <p:spPr>
          <a:xfrm>
            <a:off x="634999" y="1052512"/>
            <a:ext cx="10923590" cy="948048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Meerdere pagina’s</a:t>
            </a:r>
            <a:endParaRPr dirty="0"/>
          </a:p>
        </p:txBody>
      </p:sp>
      <p:sp>
        <p:nvSpPr>
          <p:cNvPr id="454" name="Tijdelijke aanduiding voor dianummer 4"/>
          <p:cNvSpPr txBox="1">
            <a:spLocks noGrp="1"/>
          </p:cNvSpPr>
          <p:nvPr>
            <p:ph type="sldNum" sz="quarter" idx="2"/>
          </p:nvPr>
        </p:nvSpPr>
        <p:spPr>
          <a:xfrm>
            <a:off x="11431588" y="6391088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3312C01-5A33-A528-C300-F495137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473" y="1306424"/>
            <a:ext cx="6220912" cy="2450663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6D7D58E-623F-2EE5-C29F-3CF8F2C5C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473" y="4101334"/>
            <a:ext cx="4969440" cy="2587279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303487C5-C809-33A5-A06E-11AC41CB3320}"/>
              </a:ext>
            </a:extLst>
          </p:cNvPr>
          <p:cNvGrpSpPr/>
          <p:nvPr/>
        </p:nvGrpSpPr>
        <p:grpSpPr>
          <a:xfrm>
            <a:off x="1114832" y="3102486"/>
            <a:ext cx="2527300" cy="1598713"/>
            <a:chOff x="634998" y="2303130"/>
            <a:chExt cx="2527300" cy="1598713"/>
          </a:xfrm>
        </p:grpSpPr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7846C9B5-81EE-FBB7-4ECE-6E9F88DDD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3513"/>
            <a:stretch/>
          </p:blipFill>
          <p:spPr>
            <a:xfrm>
              <a:off x="634999" y="2303130"/>
              <a:ext cx="2527299" cy="1309203"/>
            </a:xfrm>
            <a:prstGeom prst="rect">
              <a:avLst/>
            </a:prstGeom>
          </p:spPr>
        </p:pic>
        <p:pic>
          <p:nvPicPr>
            <p:cNvPr id="8" name="Afbeelding 7">
              <a:extLst>
                <a:ext uri="{FF2B5EF4-FFF2-40B4-BE49-F238E27FC236}">
                  <a16:creationId xmlns:a16="http://schemas.microsoft.com/office/drawing/2014/main" id="{34700771-362E-AE3C-CB56-5126F50D1A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0817" b="3881"/>
            <a:stretch/>
          </p:blipFill>
          <p:spPr>
            <a:xfrm>
              <a:off x="634998" y="3600518"/>
              <a:ext cx="2527299" cy="301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021057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tel 1"/>
          <p:cNvSpPr txBox="1">
            <a:spLocks noGrp="1"/>
          </p:cNvSpPr>
          <p:nvPr>
            <p:ph type="title"/>
          </p:nvPr>
        </p:nvSpPr>
        <p:spPr>
          <a:xfrm>
            <a:off x="634999" y="1052512"/>
            <a:ext cx="10923590" cy="948048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Invoer</a:t>
            </a:r>
            <a:endParaRPr dirty="0"/>
          </a:p>
        </p:txBody>
      </p:sp>
      <p:sp>
        <p:nvSpPr>
          <p:cNvPr id="454" name="Tijdelijke aanduiding voor dianummer 4"/>
          <p:cNvSpPr txBox="1">
            <a:spLocks noGrp="1"/>
          </p:cNvSpPr>
          <p:nvPr>
            <p:ph type="sldNum" sz="quarter" idx="2"/>
          </p:nvPr>
        </p:nvSpPr>
        <p:spPr>
          <a:xfrm>
            <a:off x="11431588" y="6391088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61F6694E-8286-59F8-FC3C-9CCCCEB56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0"/>
          <a:stretch/>
        </p:blipFill>
        <p:spPr>
          <a:xfrm>
            <a:off x="1108445" y="2379801"/>
            <a:ext cx="4987555" cy="1049199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36E18413-6E0B-D1DB-5B5F-6E12C1FF8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993" y="3742193"/>
            <a:ext cx="7618700" cy="230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1142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DA8ECA67-529C-5E7B-3035-0C282F270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022" y="862970"/>
            <a:ext cx="7641259" cy="3613834"/>
          </a:xfrm>
          <a:prstGeom prst="rect">
            <a:avLst/>
          </a:prstGeom>
        </p:spPr>
      </p:pic>
      <p:sp>
        <p:nvSpPr>
          <p:cNvPr id="452" name="Titel 1"/>
          <p:cNvSpPr txBox="1">
            <a:spLocks noGrp="1"/>
          </p:cNvSpPr>
          <p:nvPr>
            <p:ph type="title"/>
          </p:nvPr>
        </p:nvSpPr>
        <p:spPr>
          <a:xfrm>
            <a:off x="634999" y="1052512"/>
            <a:ext cx="10923590" cy="948048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Invoer</a:t>
            </a:r>
            <a:endParaRPr dirty="0"/>
          </a:p>
        </p:txBody>
      </p:sp>
      <p:sp>
        <p:nvSpPr>
          <p:cNvPr id="454" name="Tijdelijke aanduiding voor dianummer 4"/>
          <p:cNvSpPr txBox="1">
            <a:spLocks noGrp="1"/>
          </p:cNvSpPr>
          <p:nvPr>
            <p:ph type="sldNum" sz="quarter" idx="2"/>
          </p:nvPr>
        </p:nvSpPr>
        <p:spPr>
          <a:xfrm>
            <a:off x="11431588" y="6391088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BC6AE40-078C-21EB-211D-515B88DE4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62"/>
          <a:stretch/>
        </p:blipFill>
        <p:spPr>
          <a:xfrm>
            <a:off x="404254" y="2723807"/>
            <a:ext cx="5343525" cy="358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5687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tel 1"/>
          <p:cNvSpPr txBox="1">
            <a:spLocks noGrp="1"/>
          </p:cNvSpPr>
          <p:nvPr>
            <p:ph type="title"/>
          </p:nvPr>
        </p:nvSpPr>
        <p:spPr>
          <a:xfrm>
            <a:off x="634999" y="1052512"/>
            <a:ext cx="10923590" cy="948048"/>
          </a:xfrm>
          <a:prstGeom prst="rect">
            <a:avLst/>
          </a:prstGeom>
        </p:spPr>
        <p:txBody>
          <a:bodyPr/>
          <a:lstStyle/>
          <a:p>
            <a:r>
              <a:rPr lang="nl-NL" dirty="0" err="1"/>
              <a:t>Onderzoekspagina</a:t>
            </a:r>
            <a:endParaRPr dirty="0"/>
          </a:p>
        </p:txBody>
      </p:sp>
      <p:sp>
        <p:nvSpPr>
          <p:cNvPr id="454" name="Tijdelijke aanduiding voor dianummer 4"/>
          <p:cNvSpPr txBox="1">
            <a:spLocks noGrp="1"/>
          </p:cNvSpPr>
          <p:nvPr>
            <p:ph type="sldNum" sz="quarter" idx="2"/>
          </p:nvPr>
        </p:nvSpPr>
        <p:spPr>
          <a:xfrm>
            <a:off x="11431588" y="6391088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C123718-B887-7AC7-A6ED-FEEF3DEF7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647" y="3529551"/>
            <a:ext cx="8630033" cy="286153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C1DFF76-D9F6-D110-D23E-706FA8322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968"/>
          <a:stretch/>
        </p:blipFill>
        <p:spPr>
          <a:xfrm>
            <a:off x="634999" y="2292931"/>
            <a:ext cx="8941591" cy="113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6997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tel 1"/>
          <p:cNvSpPr txBox="1">
            <a:spLocks noGrp="1"/>
          </p:cNvSpPr>
          <p:nvPr>
            <p:ph type="title"/>
          </p:nvPr>
        </p:nvSpPr>
        <p:spPr>
          <a:xfrm>
            <a:off x="634999" y="1052512"/>
            <a:ext cx="10923590" cy="948048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Invoer: bestand</a:t>
            </a:r>
            <a:endParaRPr dirty="0"/>
          </a:p>
        </p:txBody>
      </p:sp>
      <p:sp>
        <p:nvSpPr>
          <p:cNvPr id="454" name="Tijdelijke aanduiding voor dianummer 4"/>
          <p:cNvSpPr txBox="1">
            <a:spLocks noGrp="1"/>
          </p:cNvSpPr>
          <p:nvPr>
            <p:ph type="sldNum" sz="quarter" idx="2"/>
          </p:nvPr>
        </p:nvSpPr>
        <p:spPr>
          <a:xfrm>
            <a:off x="11431588" y="6391088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C0427D7-5F5C-8AD2-96A0-8A0B7F3F3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53" y="745607"/>
            <a:ext cx="2361542" cy="1149772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2F8F6B8C-B097-7413-81C5-B6A9CD450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511" y="251003"/>
            <a:ext cx="2063624" cy="213898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4AF1C15-BE2E-8E47-9391-B5735B48E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083" y="2303085"/>
            <a:ext cx="5334000" cy="171450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D86C6F6-48ED-E5CB-2745-7C56957C6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577" y="2883716"/>
            <a:ext cx="4825496" cy="382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1985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tel 1"/>
          <p:cNvSpPr txBox="1">
            <a:spLocks noGrp="1"/>
          </p:cNvSpPr>
          <p:nvPr>
            <p:ph type="title"/>
          </p:nvPr>
        </p:nvSpPr>
        <p:spPr>
          <a:xfrm>
            <a:off x="634999" y="1052512"/>
            <a:ext cx="10923590" cy="948048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Onderzoek selecteren</a:t>
            </a:r>
            <a:endParaRPr dirty="0"/>
          </a:p>
        </p:txBody>
      </p:sp>
      <p:sp>
        <p:nvSpPr>
          <p:cNvPr id="454" name="Tijdelijke aanduiding voor dianummer 4"/>
          <p:cNvSpPr txBox="1">
            <a:spLocks noGrp="1"/>
          </p:cNvSpPr>
          <p:nvPr>
            <p:ph type="sldNum" sz="quarter" idx="2"/>
          </p:nvPr>
        </p:nvSpPr>
        <p:spPr>
          <a:xfrm>
            <a:off x="11431588" y="6391088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2E7084D-2A57-E59F-4770-8E3DE362F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538" y="4276538"/>
            <a:ext cx="6858000" cy="211455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3334AC6-699C-5AF5-3652-BFA7FDCB24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932"/>
          <a:stretch/>
        </p:blipFill>
        <p:spPr>
          <a:xfrm>
            <a:off x="634999" y="3428638"/>
            <a:ext cx="8567925" cy="43874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7306CC7E-8ABD-8F0B-4447-B43C6D173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539" y="1574237"/>
            <a:ext cx="3762696" cy="127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5929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tel 1"/>
          <p:cNvSpPr txBox="1">
            <a:spLocks noGrp="1"/>
          </p:cNvSpPr>
          <p:nvPr>
            <p:ph type="title"/>
          </p:nvPr>
        </p:nvSpPr>
        <p:spPr>
          <a:xfrm>
            <a:off x="634999" y="1052512"/>
            <a:ext cx="10923590" cy="948048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Uitvoer 1: bar </a:t>
            </a:r>
            <a:r>
              <a:rPr lang="nl-NL" dirty="0" err="1"/>
              <a:t>chart</a:t>
            </a:r>
            <a:endParaRPr dirty="0"/>
          </a:p>
        </p:txBody>
      </p:sp>
      <p:sp>
        <p:nvSpPr>
          <p:cNvPr id="454" name="Tijdelijke aanduiding voor dianummer 4"/>
          <p:cNvSpPr txBox="1">
            <a:spLocks noGrp="1"/>
          </p:cNvSpPr>
          <p:nvPr>
            <p:ph type="sldNum" sz="quarter" idx="2"/>
          </p:nvPr>
        </p:nvSpPr>
        <p:spPr>
          <a:xfrm>
            <a:off x="11431588" y="6391088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186A54C-707D-EF40-65B8-5672272AC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99" y="2281299"/>
            <a:ext cx="6715125" cy="127635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F8AF348-CBBE-08BA-D479-FAEEA6B1A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96"/>
          <a:stretch/>
        </p:blipFill>
        <p:spPr>
          <a:xfrm>
            <a:off x="5116716" y="3429000"/>
            <a:ext cx="5765549" cy="337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6061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tel 1"/>
          <p:cNvSpPr txBox="1">
            <a:spLocks noGrp="1"/>
          </p:cNvSpPr>
          <p:nvPr>
            <p:ph type="title"/>
          </p:nvPr>
        </p:nvSpPr>
        <p:spPr>
          <a:xfrm>
            <a:off x="634999" y="1052512"/>
            <a:ext cx="10923590" cy="948048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Uitvoer 2: </a:t>
            </a:r>
            <a:r>
              <a:rPr lang="nl-NL" dirty="0" err="1"/>
              <a:t>scatter</a:t>
            </a:r>
            <a:r>
              <a:rPr lang="nl-NL" dirty="0"/>
              <a:t> plot</a:t>
            </a:r>
            <a:endParaRPr dirty="0"/>
          </a:p>
        </p:txBody>
      </p:sp>
      <p:sp>
        <p:nvSpPr>
          <p:cNvPr id="454" name="Tijdelijke aanduiding voor dianummer 4"/>
          <p:cNvSpPr txBox="1">
            <a:spLocks noGrp="1"/>
          </p:cNvSpPr>
          <p:nvPr>
            <p:ph type="sldNum" sz="quarter" idx="2"/>
          </p:nvPr>
        </p:nvSpPr>
        <p:spPr>
          <a:xfrm>
            <a:off x="11431588" y="6391088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6541708-9629-E1C0-FBE7-54BE0C502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75" y="2486025"/>
            <a:ext cx="6631099" cy="101937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ECBDEA23-A090-3507-45A1-6F43455A4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768" y="3318103"/>
            <a:ext cx="5938733" cy="333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2707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tel 1"/>
          <p:cNvSpPr txBox="1">
            <a:spLocks noGrp="1"/>
          </p:cNvSpPr>
          <p:nvPr>
            <p:ph type="title"/>
          </p:nvPr>
        </p:nvSpPr>
        <p:spPr>
          <a:xfrm>
            <a:off x="634999" y="1052512"/>
            <a:ext cx="10923590" cy="948048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Ons mooie werk…</a:t>
            </a:r>
            <a:endParaRPr dirty="0"/>
          </a:p>
        </p:txBody>
      </p:sp>
      <p:sp>
        <p:nvSpPr>
          <p:cNvPr id="454" name="Tijdelijke aanduiding voor dianummer 4"/>
          <p:cNvSpPr txBox="1">
            <a:spLocks noGrp="1"/>
          </p:cNvSpPr>
          <p:nvPr>
            <p:ph type="sldNum" sz="quarter" idx="2"/>
          </p:nvPr>
        </p:nvSpPr>
        <p:spPr>
          <a:xfrm>
            <a:off x="11431588" y="6391088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pic>
        <p:nvPicPr>
          <p:cNvPr id="3" name="Picture 2" descr="Ladeblok">
            <a:extLst>
              <a:ext uri="{FF2B5EF4-FFF2-40B4-BE49-F238E27FC236}">
                <a16:creationId xmlns:a16="http://schemas.microsoft.com/office/drawing/2014/main" id="{49033CE3-88E3-A89D-8269-EA2A11E84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70" y="3465059"/>
            <a:ext cx="2115363" cy="2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requirements of an effective report">
            <a:extLst>
              <a:ext uri="{FF2B5EF4-FFF2-40B4-BE49-F238E27FC236}">
                <a16:creationId xmlns:a16="http://schemas.microsoft.com/office/drawing/2014/main" id="{4F62496E-255D-8687-E1E3-6FD98A014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353" y="2506258"/>
            <a:ext cx="2615405" cy="137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00046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tel 1"/>
          <p:cNvSpPr txBox="1">
            <a:spLocks noGrp="1"/>
          </p:cNvSpPr>
          <p:nvPr>
            <p:ph type="title"/>
          </p:nvPr>
        </p:nvSpPr>
        <p:spPr>
          <a:xfrm>
            <a:off x="634999" y="1052512"/>
            <a:ext cx="10923590" cy="948048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Uitvoer 3: line </a:t>
            </a:r>
            <a:r>
              <a:rPr lang="nl-NL" dirty="0" err="1"/>
              <a:t>chart</a:t>
            </a:r>
            <a:endParaRPr dirty="0"/>
          </a:p>
        </p:txBody>
      </p:sp>
      <p:sp>
        <p:nvSpPr>
          <p:cNvPr id="454" name="Tijdelijke aanduiding voor dianummer 4"/>
          <p:cNvSpPr txBox="1">
            <a:spLocks noGrp="1"/>
          </p:cNvSpPr>
          <p:nvPr>
            <p:ph type="sldNum" sz="quarter" idx="2"/>
          </p:nvPr>
        </p:nvSpPr>
        <p:spPr>
          <a:xfrm>
            <a:off x="11431588" y="6391088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F7E5B28-7015-D2B5-12E1-D5067ED42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84"/>
          <a:stretch/>
        </p:blipFill>
        <p:spPr>
          <a:xfrm>
            <a:off x="4780229" y="3219698"/>
            <a:ext cx="6437015" cy="363830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684A303-B1DA-9894-F3AC-3CD6F03C33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74"/>
          <a:stretch/>
        </p:blipFill>
        <p:spPr>
          <a:xfrm>
            <a:off x="634999" y="2229322"/>
            <a:ext cx="7181850" cy="109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05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tel 1"/>
          <p:cNvSpPr txBox="1">
            <a:spLocks noGrp="1"/>
          </p:cNvSpPr>
          <p:nvPr>
            <p:ph type="title"/>
          </p:nvPr>
        </p:nvSpPr>
        <p:spPr>
          <a:xfrm>
            <a:off x="634999" y="1052512"/>
            <a:ext cx="10923590" cy="948048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Algoritme, of </a:t>
            </a:r>
            <a:r>
              <a:rPr lang="nl-NL" dirty="0" err="1"/>
              <a:t>nouja</a:t>
            </a:r>
            <a:r>
              <a:rPr lang="nl-NL" dirty="0"/>
              <a:t>..</a:t>
            </a:r>
            <a:endParaRPr dirty="0"/>
          </a:p>
        </p:txBody>
      </p:sp>
      <p:sp>
        <p:nvSpPr>
          <p:cNvPr id="454" name="Tijdelijke aanduiding voor dianummer 4"/>
          <p:cNvSpPr txBox="1">
            <a:spLocks noGrp="1"/>
          </p:cNvSpPr>
          <p:nvPr>
            <p:ph type="sldNum" sz="quarter" idx="2"/>
          </p:nvPr>
        </p:nvSpPr>
        <p:spPr>
          <a:xfrm>
            <a:off x="11431588" y="6391088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B967693-AA1A-59D4-1F54-4076A2E3A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766" y="2878624"/>
            <a:ext cx="7534498" cy="214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875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tel 1"/>
          <p:cNvSpPr txBox="1">
            <a:spLocks noGrp="1"/>
          </p:cNvSpPr>
          <p:nvPr>
            <p:ph type="title"/>
          </p:nvPr>
        </p:nvSpPr>
        <p:spPr>
          <a:xfrm>
            <a:off x="634999" y="1052512"/>
            <a:ext cx="10923590" cy="948048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Flow kan lastig zijn</a:t>
            </a:r>
            <a:endParaRPr dirty="0"/>
          </a:p>
        </p:txBody>
      </p:sp>
      <p:sp>
        <p:nvSpPr>
          <p:cNvPr id="454" name="Tijdelijke aanduiding voor dianummer 4"/>
          <p:cNvSpPr txBox="1">
            <a:spLocks noGrp="1"/>
          </p:cNvSpPr>
          <p:nvPr>
            <p:ph type="sldNum" sz="quarter" idx="2"/>
          </p:nvPr>
        </p:nvSpPr>
        <p:spPr>
          <a:xfrm>
            <a:off x="11431588" y="6391088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E239954F-CCB2-9573-E185-776F4AE45624}"/>
              </a:ext>
            </a:extLst>
          </p:cNvPr>
          <p:cNvSpPr txBox="1">
            <a:spLocks/>
          </p:cNvSpPr>
          <p:nvPr/>
        </p:nvSpPr>
        <p:spPr>
          <a:xfrm>
            <a:off x="634999" y="2276475"/>
            <a:ext cx="10923861" cy="3529013"/>
          </a:xfrm>
          <a:prstGeom prst="rect">
            <a:avLst/>
          </a:prstGeom>
        </p:spPr>
        <p:txBody>
          <a:bodyPr/>
          <a:lstStyle>
            <a:lvl1pPr marL="316799" marR="0" indent="-31679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Verdana"/>
              <a:buChar char="›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93360" marR="0" indent="-38015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1052399" marR="0" indent="-42239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365599" marR="0" indent="-42239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735199" marR="0" indent="-47519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116285" marR="0" indent="-543085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144000" marR="0" indent="-144000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Char char=" 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144000" marR="0" indent="-144000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Char char=" 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59999" marR="0" indent="-288000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 hangingPunct="1">
              <a:buNone/>
            </a:pPr>
            <a:r>
              <a:rPr lang="nl-NL" dirty="0"/>
              <a:t>Bij iedere gebruikersactie wordt de code van de hele pagina weer doorlopen</a:t>
            </a:r>
          </a:p>
          <a:p>
            <a:pPr marL="0" indent="0" hangingPunct="1">
              <a:buNone/>
            </a:pPr>
            <a:endParaRPr lang="nl-NL" sz="1000" dirty="0"/>
          </a:p>
          <a:p>
            <a:pPr hangingPunct="1"/>
            <a:r>
              <a:rPr lang="nl-NL" dirty="0"/>
              <a:t>Tenzij je een form gebruikt</a:t>
            </a:r>
          </a:p>
          <a:p>
            <a:pPr hangingPunct="1"/>
            <a:r>
              <a:rPr lang="nl-NL" dirty="0"/>
              <a:t>Vasthouden waardes kan met </a:t>
            </a:r>
            <a:r>
              <a:rPr lang="nl-NL" dirty="0" err="1"/>
              <a:t>session_state</a:t>
            </a:r>
            <a:endParaRPr lang="nl-NL" dirty="0"/>
          </a:p>
          <a:p>
            <a:pPr marL="0" indent="0" hangingPunct="1">
              <a:buNone/>
            </a:pPr>
            <a:endParaRPr lang="nl-NL" dirty="0"/>
          </a:p>
          <a:p>
            <a:pPr hangingPunct="1"/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A856886-D856-83CA-E7E9-591EB0FFA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264" y="4776478"/>
            <a:ext cx="3171825" cy="1304925"/>
          </a:xfrm>
          <a:prstGeom prst="rect">
            <a:avLst/>
          </a:prstGeom>
        </p:spPr>
      </p:pic>
      <p:grpSp>
        <p:nvGrpSpPr>
          <p:cNvPr id="10" name="Groep 9">
            <a:extLst>
              <a:ext uri="{FF2B5EF4-FFF2-40B4-BE49-F238E27FC236}">
                <a16:creationId xmlns:a16="http://schemas.microsoft.com/office/drawing/2014/main" id="{741A5A08-7BAA-60C3-4F95-1AE7AEDC193C}"/>
              </a:ext>
            </a:extLst>
          </p:cNvPr>
          <p:cNvGrpSpPr/>
          <p:nvPr/>
        </p:nvGrpSpPr>
        <p:grpSpPr>
          <a:xfrm>
            <a:off x="6475354" y="4776478"/>
            <a:ext cx="3743325" cy="1352550"/>
            <a:chOff x="1970665" y="4869150"/>
            <a:chExt cx="3743325" cy="1352550"/>
          </a:xfrm>
        </p:grpSpPr>
        <p:pic>
          <p:nvPicPr>
            <p:cNvPr id="7" name="Afbeelding 6">
              <a:extLst>
                <a:ext uri="{FF2B5EF4-FFF2-40B4-BE49-F238E27FC236}">
                  <a16:creationId xmlns:a16="http://schemas.microsoft.com/office/drawing/2014/main" id="{ADF16A59-DD21-80D0-67F5-511A255C0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0665" y="4869150"/>
              <a:ext cx="3743325" cy="838200"/>
            </a:xfrm>
            <a:prstGeom prst="rect">
              <a:avLst/>
            </a:prstGeom>
          </p:spPr>
        </p:pic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5195648F-9D65-E915-2D06-D9E9E5DE7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0665" y="5707350"/>
              <a:ext cx="2952750" cy="514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921101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tel 1"/>
          <p:cNvSpPr txBox="1">
            <a:spLocks noGrp="1"/>
          </p:cNvSpPr>
          <p:nvPr>
            <p:ph type="title"/>
          </p:nvPr>
        </p:nvSpPr>
        <p:spPr>
          <a:xfrm>
            <a:off x="634999" y="1052512"/>
            <a:ext cx="10923590" cy="948048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Testen</a:t>
            </a:r>
            <a:endParaRPr dirty="0"/>
          </a:p>
        </p:txBody>
      </p:sp>
      <p:sp>
        <p:nvSpPr>
          <p:cNvPr id="454" name="Tijdelijke aanduiding voor dianummer 4"/>
          <p:cNvSpPr txBox="1">
            <a:spLocks noGrp="1"/>
          </p:cNvSpPr>
          <p:nvPr>
            <p:ph type="sldNum" sz="quarter" idx="2"/>
          </p:nvPr>
        </p:nvSpPr>
        <p:spPr>
          <a:xfrm>
            <a:off x="11431588" y="6391088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848" y="1824064"/>
            <a:ext cx="5413892" cy="4743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186" y="499617"/>
            <a:ext cx="4408403" cy="93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5343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tel 1"/>
          <p:cNvSpPr txBox="1">
            <a:spLocks noGrp="1"/>
          </p:cNvSpPr>
          <p:nvPr>
            <p:ph type="title"/>
          </p:nvPr>
        </p:nvSpPr>
        <p:spPr>
          <a:xfrm>
            <a:off x="634999" y="1052512"/>
            <a:ext cx="10923590" cy="948048"/>
          </a:xfrm>
          <a:prstGeom prst="rect">
            <a:avLst/>
          </a:prstGeom>
        </p:spPr>
        <p:txBody>
          <a:bodyPr/>
          <a:lstStyle/>
          <a:p>
            <a:r>
              <a:rPr lang="nl-NL" dirty="0" err="1" smtClean="0"/>
              <a:t>Deployen</a:t>
            </a:r>
            <a:endParaRPr dirty="0"/>
          </a:p>
        </p:txBody>
      </p:sp>
      <p:sp>
        <p:nvSpPr>
          <p:cNvPr id="454" name="Tijdelijke aanduiding voor dianummer 4"/>
          <p:cNvSpPr txBox="1">
            <a:spLocks noGrp="1"/>
          </p:cNvSpPr>
          <p:nvPr>
            <p:ph type="sldNum" sz="quarter" idx="2"/>
          </p:nvPr>
        </p:nvSpPr>
        <p:spPr>
          <a:xfrm>
            <a:off x="11431588" y="6391088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546" y="3614011"/>
            <a:ext cx="3755297" cy="2853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958" y="3812058"/>
            <a:ext cx="4073928" cy="21967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616" y="1467160"/>
            <a:ext cx="2790825" cy="1066800"/>
          </a:xfrm>
          <a:prstGeom prst="rect">
            <a:avLst/>
          </a:prstGeom>
        </p:spPr>
      </p:pic>
      <p:sp>
        <p:nvSpPr>
          <p:cNvPr id="10" name="Tijdelijke aanduiding voor tekst 7">
            <a:extLst>
              <a:ext uri="{FF2B5EF4-FFF2-40B4-BE49-F238E27FC236}">
                <a16:creationId xmlns:a16="http://schemas.microsoft.com/office/drawing/2014/main" id="{E5513B93-1D91-856F-433B-5D4189722708}"/>
              </a:ext>
            </a:extLst>
          </p:cNvPr>
          <p:cNvSpPr txBox="1">
            <a:spLocks/>
          </p:cNvSpPr>
          <p:nvPr/>
        </p:nvSpPr>
        <p:spPr>
          <a:xfrm>
            <a:off x="634999" y="2276476"/>
            <a:ext cx="5283887" cy="967174"/>
          </a:xfrm>
          <a:prstGeom prst="rect">
            <a:avLst/>
          </a:prstGeom>
        </p:spPr>
        <p:txBody>
          <a:bodyPr/>
          <a:lstStyle>
            <a:lvl1pPr marL="316799" marR="0" indent="-31679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Verdana"/>
              <a:buChar char="›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93360" marR="0" indent="-38015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1052399" marR="0" indent="-42239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365599" marR="0" indent="-42239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735199" marR="0" indent="-47519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116285" marR="0" indent="-543085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144000" marR="0" indent="-144000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Char char=" 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144000" marR="0" indent="-144000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Char char=" 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59999" marR="0" indent="-288000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nl-NL" sz="2000" dirty="0" smtClean="0"/>
              <a:t>Containerplatform zoals </a:t>
            </a:r>
            <a:r>
              <a:rPr lang="nl-NL" sz="2000" dirty="0" err="1" smtClean="0"/>
              <a:t>OpenShift</a:t>
            </a:r>
            <a:endParaRPr lang="nl-NL" sz="2000" dirty="0" smtClean="0"/>
          </a:p>
          <a:p>
            <a:pPr hangingPunct="1"/>
            <a:r>
              <a:rPr lang="en-US" sz="2000" dirty="0" err="1" smtClean="0"/>
              <a:t>Streamlit</a:t>
            </a:r>
            <a:r>
              <a:rPr lang="en-US" sz="2000" dirty="0" smtClean="0"/>
              <a:t> community cloud</a:t>
            </a:r>
            <a:endParaRPr lang="nl-NL" sz="2000" dirty="0"/>
          </a:p>
          <a:p>
            <a:pPr marL="0" indent="0" hangingPunct="1">
              <a:buNone/>
            </a:pPr>
            <a:endParaRPr lang="nl-NL" sz="2000" dirty="0"/>
          </a:p>
          <a:p>
            <a:pPr hangingPunct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590882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46EDAEA3-CADF-DE17-83A2-8FB9F43FA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184"/>
          <a:stretch/>
        </p:blipFill>
        <p:spPr>
          <a:xfrm>
            <a:off x="2580369" y="3381015"/>
            <a:ext cx="3011064" cy="2547936"/>
          </a:xfrm>
          <a:prstGeom prst="rect">
            <a:avLst/>
          </a:prstGeom>
        </p:spPr>
      </p:pic>
      <p:sp>
        <p:nvSpPr>
          <p:cNvPr id="452" name="Titel 1"/>
          <p:cNvSpPr txBox="1">
            <a:spLocks noGrp="1"/>
          </p:cNvSpPr>
          <p:nvPr>
            <p:ph type="title"/>
          </p:nvPr>
        </p:nvSpPr>
        <p:spPr>
          <a:xfrm>
            <a:off x="634999" y="1052512"/>
            <a:ext cx="10923590" cy="948048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Er is meer!</a:t>
            </a:r>
            <a:endParaRPr dirty="0"/>
          </a:p>
        </p:txBody>
      </p:sp>
      <p:sp>
        <p:nvSpPr>
          <p:cNvPr id="454" name="Tijdelijke aanduiding voor dianummer 4"/>
          <p:cNvSpPr txBox="1">
            <a:spLocks noGrp="1"/>
          </p:cNvSpPr>
          <p:nvPr>
            <p:ph type="sldNum" sz="quarter" idx="2"/>
          </p:nvPr>
        </p:nvSpPr>
        <p:spPr>
          <a:xfrm>
            <a:off x="11431588" y="6391088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69247BD-AB88-9946-8641-169C4EE1E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971"/>
          <a:stretch/>
        </p:blipFill>
        <p:spPr>
          <a:xfrm>
            <a:off x="573899" y="2440459"/>
            <a:ext cx="3095115" cy="348849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2E8E8D89-E332-F339-54E6-D7B674309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896" y="230006"/>
            <a:ext cx="1647185" cy="63513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3507" y="841077"/>
            <a:ext cx="1243785" cy="528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8961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ijdelijke aanduiding voor inhoud 1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7" name="Titel 3"/>
          <p:cNvSpPr txBox="1">
            <a:spLocks noGrp="1"/>
          </p:cNvSpPr>
          <p:nvPr>
            <p:ph type="title"/>
          </p:nvPr>
        </p:nvSpPr>
        <p:spPr>
          <a:xfrm>
            <a:off x="634999" y="1052512"/>
            <a:ext cx="10923590" cy="948048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Github.com/</a:t>
            </a:r>
            <a:r>
              <a:rPr lang="nl-NL" dirty="0" err="1"/>
              <a:t>streamlit</a:t>
            </a:r>
            <a:r>
              <a:rPr lang="nl-NL" dirty="0"/>
              <a:t>/</a:t>
            </a:r>
            <a:r>
              <a:rPr lang="nl-NL" dirty="0" err="1"/>
              <a:t>streamlit</a:t>
            </a:r>
            <a:endParaRPr dirty="0"/>
          </a:p>
        </p:txBody>
      </p:sp>
      <p:sp>
        <p:nvSpPr>
          <p:cNvPr id="449" name="Tijdelijke aanduiding voor dianummer 6"/>
          <p:cNvSpPr txBox="1">
            <a:spLocks noGrp="1"/>
          </p:cNvSpPr>
          <p:nvPr>
            <p:ph type="sldNum" sz="quarter" idx="2"/>
          </p:nvPr>
        </p:nvSpPr>
        <p:spPr>
          <a:xfrm>
            <a:off x="11431588" y="6391088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6936731-A362-7236-7CE1-526776366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241" y="2249655"/>
            <a:ext cx="4641106" cy="414143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tel 1"/>
          <p:cNvSpPr txBox="1">
            <a:spLocks noGrp="1"/>
          </p:cNvSpPr>
          <p:nvPr>
            <p:ph type="title"/>
          </p:nvPr>
        </p:nvSpPr>
        <p:spPr>
          <a:xfrm>
            <a:off x="634999" y="1052512"/>
            <a:ext cx="10923590" cy="948048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Grenzen</a:t>
            </a:r>
            <a:endParaRPr dirty="0"/>
          </a:p>
        </p:txBody>
      </p:sp>
      <p:sp>
        <p:nvSpPr>
          <p:cNvPr id="454" name="Tijdelijke aanduiding voor dianummer 4"/>
          <p:cNvSpPr txBox="1">
            <a:spLocks noGrp="1"/>
          </p:cNvSpPr>
          <p:nvPr>
            <p:ph type="sldNum" sz="quarter" idx="2"/>
          </p:nvPr>
        </p:nvSpPr>
        <p:spPr>
          <a:xfrm>
            <a:off x="11431588" y="6391088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/>
          </a:p>
        </p:txBody>
      </p:sp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E5513B93-1D91-856F-433B-5D4189722708}"/>
              </a:ext>
            </a:extLst>
          </p:cNvPr>
          <p:cNvSpPr txBox="1">
            <a:spLocks/>
          </p:cNvSpPr>
          <p:nvPr/>
        </p:nvSpPr>
        <p:spPr>
          <a:xfrm>
            <a:off x="634999" y="2276475"/>
            <a:ext cx="10923861" cy="3529013"/>
          </a:xfrm>
          <a:prstGeom prst="rect">
            <a:avLst/>
          </a:prstGeom>
        </p:spPr>
        <p:txBody>
          <a:bodyPr/>
          <a:lstStyle>
            <a:lvl1pPr marL="316799" marR="0" indent="-31679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Verdana"/>
              <a:buChar char="›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93360" marR="0" indent="-38015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1052399" marR="0" indent="-42239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365599" marR="0" indent="-42239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735199" marR="0" indent="-47519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116285" marR="0" indent="-543085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144000" marR="0" indent="-144000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Char char=" 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144000" marR="0" indent="-144000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Char char=" 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59999" marR="0" indent="-288000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nl-NL" dirty="0"/>
              <a:t>Te complexe UX / </a:t>
            </a:r>
            <a:r>
              <a:rPr lang="nl-NL" dirty="0" err="1"/>
              <a:t>workflows</a:t>
            </a:r>
            <a:endParaRPr lang="nl-NL" dirty="0"/>
          </a:p>
          <a:p>
            <a:pPr hangingPunct="1"/>
            <a:r>
              <a:rPr lang="nl-NL" dirty="0"/>
              <a:t>Specifieke eisen aan </a:t>
            </a:r>
            <a:r>
              <a:rPr lang="nl-NL" dirty="0" err="1"/>
              <a:t>layout</a:t>
            </a:r>
            <a:endParaRPr lang="nl-NL" dirty="0"/>
          </a:p>
          <a:p>
            <a:pPr hangingPunct="1"/>
            <a:endParaRPr lang="nl-NL" dirty="0"/>
          </a:p>
          <a:p>
            <a:pPr hangingPunct="1"/>
            <a:endParaRPr lang="nl-NL" dirty="0"/>
          </a:p>
        </p:txBody>
      </p:sp>
      <p:pic>
        <p:nvPicPr>
          <p:cNvPr id="5" name="frustration">
            <a:hlinkClick r:id="" action="ppaction://media"/>
            <a:extLst>
              <a:ext uri="{FF2B5EF4-FFF2-40B4-BE49-F238E27FC236}">
                <a16:creationId xmlns:a16="http://schemas.microsoft.com/office/drawing/2014/main" id="{FF409AC6-7CB7-29B9-6D14-8D7CE20365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9063" y="4093392"/>
            <a:ext cx="2091057" cy="1493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7048" y="1340646"/>
            <a:ext cx="2094990" cy="4136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t="325"/>
          <a:stretch/>
        </p:blipFill>
        <p:spPr>
          <a:xfrm>
            <a:off x="8629054" y="308919"/>
            <a:ext cx="2412790" cy="589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752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Titel 1"/>
          <p:cNvSpPr txBox="1">
            <a:spLocks noGrp="1"/>
          </p:cNvSpPr>
          <p:nvPr>
            <p:ph type="title"/>
          </p:nvPr>
        </p:nvSpPr>
        <p:spPr>
          <a:xfrm>
            <a:off x="634999" y="1875616"/>
            <a:ext cx="10923590" cy="1551796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Streamlit.io</a:t>
            </a:r>
            <a:endParaRPr dirty="0"/>
          </a:p>
        </p:txBody>
      </p:sp>
      <p:sp>
        <p:nvSpPr>
          <p:cNvPr id="469" name="Tijdelijke aanduiding voor tekst 2"/>
          <p:cNvSpPr txBox="1">
            <a:spLocks noGrp="1"/>
          </p:cNvSpPr>
          <p:nvPr>
            <p:ph type="body" sz="quarter" idx="1"/>
          </p:nvPr>
        </p:nvSpPr>
        <p:spPr>
          <a:xfrm>
            <a:off x="4224313" y="3846021"/>
            <a:ext cx="4680001" cy="69188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0" name="Tijdelijke aanduiding voor tekst 3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1" name="Tijdelijke aanduiding voor tekst 4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tel 1"/>
          <p:cNvSpPr txBox="1">
            <a:spLocks noGrp="1"/>
          </p:cNvSpPr>
          <p:nvPr>
            <p:ph type="title"/>
          </p:nvPr>
        </p:nvSpPr>
        <p:spPr>
          <a:xfrm>
            <a:off x="634999" y="1052512"/>
            <a:ext cx="10923590" cy="948048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Ons harde werk…</a:t>
            </a:r>
            <a:endParaRPr dirty="0"/>
          </a:p>
        </p:txBody>
      </p:sp>
      <p:sp>
        <p:nvSpPr>
          <p:cNvPr id="454" name="Tijdelijke aanduiding voor dianummer 4"/>
          <p:cNvSpPr txBox="1">
            <a:spLocks noGrp="1"/>
          </p:cNvSpPr>
          <p:nvPr>
            <p:ph type="sldNum" sz="quarter" idx="2"/>
          </p:nvPr>
        </p:nvSpPr>
        <p:spPr>
          <a:xfrm>
            <a:off x="11431588" y="6391088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7" name="Tekstballon: ovaal 6">
            <a:extLst>
              <a:ext uri="{FF2B5EF4-FFF2-40B4-BE49-F238E27FC236}">
                <a16:creationId xmlns:a16="http://schemas.microsoft.com/office/drawing/2014/main" id="{858A32C5-D833-54AD-16D9-D73C790B34E5}"/>
              </a:ext>
            </a:extLst>
          </p:cNvPr>
          <p:cNvSpPr/>
          <p:nvPr/>
        </p:nvSpPr>
        <p:spPr>
          <a:xfrm>
            <a:off x="656376" y="2565669"/>
            <a:ext cx="3657599" cy="735744"/>
          </a:xfrm>
          <a:prstGeom prst="wedgeEllipseCallou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/>
                <a:ea typeface="Verdana"/>
                <a:cs typeface="Verdana"/>
                <a:sym typeface="Verdana"/>
              </a:rPr>
              <a:t>Kan Ada dat script  opnieuw draaien?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2925068F-1F2D-0509-5421-4AEB5A5B0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29" y="3603371"/>
            <a:ext cx="19335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3603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tel 1"/>
          <p:cNvSpPr txBox="1">
            <a:spLocks noGrp="1"/>
          </p:cNvSpPr>
          <p:nvPr>
            <p:ph type="title"/>
          </p:nvPr>
        </p:nvSpPr>
        <p:spPr>
          <a:xfrm>
            <a:off x="634999" y="1052512"/>
            <a:ext cx="10923590" cy="948048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Ons harde werk…</a:t>
            </a:r>
            <a:endParaRPr dirty="0"/>
          </a:p>
        </p:txBody>
      </p:sp>
      <p:sp>
        <p:nvSpPr>
          <p:cNvPr id="454" name="Tijdelijke aanduiding voor dianummer 4"/>
          <p:cNvSpPr txBox="1">
            <a:spLocks noGrp="1"/>
          </p:cNvSpPr>
          <p:nvPr>
            <p:ph type="sldNum" sz="quarter" idx="2"/>
          </p:nvPr>
        </p:nvSpPr>
        <p:spPr>
          <a:xfrm>
            <a:off x="11431588" y="6391088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pic>
        <p:nvPicPr>
          <p:cNvPr id="4" name="laughing">
            <a:hlinkClick r:id="" action="ppaction://media"/>
            <a:extLst>
              <a:ext uri="{FF2B5EF4-FFF2-40B4-BE49-F238E27FC236}">
                <a16:creationId xmlns:a16="http://schemas.microsoft.com/office/drawing/2014/main" id="{87FF96BE-D7EE-DB18-7470-B760605199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57042" y="3603371"/>
            <a:ext cx="2556932" cy="1438274"/>
          </a:xfrm>
          <a:prstGeom prst="rect">
            <a:avLst/>
          </a:prstGeom>
        </p:spPr>
      </p:pic>
      <p:pic>
        <p:nvPicPr>
          <p:cNvPr id="5" name="zucht">
            <a:hlinkClick r:id="" action="ppaction://media"/>
            <a:extLst>
              <a:ext uri="{FF2B5EF4-FFF2-40B4-BE49-F238E27FC236}">
                <a16:creationId xmlns:a16="http://schemas.microsoft.com/office/drawing/2014/main" id="{FC9DC67A-A328-D393-FA54-C730CBE1850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86513" y="3603371"/>
            <a:ext cx="1960819" cy="1438274"/>
          </a:xfrm>
          <a:prstGeom prst="rect">
            <a:avLst/>
          </a:prstGeom>
        </p:spPr>
      </p:pic>
      <p:sp>
        <p:nvSpPr>
          <p:cNvPr id="7" name="Tekstballon: ovaal 6">
            <a:extLst>
              <a:ext uri="{FF2B5EF4-FFF2-40B4-BE49-F238E27FC236}">
                <a16:creationId xmlns:a16="http://schemas.microsoft.com/office/drawing/2014/main" id="{858A32C5-D833-54AD-16D9-D73C790B34E5}"/>
              </a:ext>
            </a:extLst>
          </p:cNvPr>
          <p:cNvSpPr/>
          <p:nvPr/>
        </p:nvSpPr>
        <p:spPr>
          <a:xfrm>
            <a:off x="3806982" y="2533340"/>
            <a:ext cx="3657599" cy="735744"/>
          </a:xfrm>
          <a:prstGeom prst="wedgeEllipseCallou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/>
                <a:ea typeface="Verdana"/>
                <a:cs typeface="Verdana"/>
                <a:sym typeface="Verdana"/>
              </a:rPr>
              <a:t>Ada zit allan</a:t>
            </a:r>
            <a:r>
              <a:rPr lang="nl-NL" sz="1400" dirty="0"/>
              <a:t>g op een andere opdracht</a:t>
            </a:r>
            <a:endParaRPr kumimoji="0" lang="nl-NL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2925068F-1F2D-0509-5421-4AEB5A5B0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929" y="3603371"/>
            <a:ext cx="19335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856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tel 1"/>
          <p:cNvSpPr txBox="1">
            <a:spLocks noGrp="1"/>
          </p:cNvSpPr>
          <p:nvPr>
            <p:ph type="title"/>
          </p:nvPr>
        </p:nvSpPr>
        <p:spPr>
          <a:xfrm>
            <a:off x="634999" y="1052512"/>
            <a:ext cx="10923590" cy="9480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l-NL" dirty="0"/>
              <a:t>Daarom: hou je werk levend</a:t>
            </a:r>
            <a:endParaRPr dirty="0"/>
          </a:p>
        </p:txBody>
      </p:sp>
      <p:sp>
        <p:nvSpPr>
          <p:cNvPr id="454" name="Tijdelijke aanduiding voor dianummer 4"/>
          <p:cNvSpPr txBox="1">
            <a:spLocks noGrp="1"/>
          </p:cNvSpPr>
          <p:nvPr>
            <p:ph type="sldNum" sz="quarter" idx="2"/>
          </p:nvPr>
        </p:nvSpPr>
        <p:spPr>
          <a:xfrm>
            <a:off x="11431588" y="6391088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E5513B93-1D91-856F-433B-5D4189722708}"/>
              </a:ext>
            </a:extLst>
          </p:cNvPr>
          <p:cNvSpPr txBox="1">
            <a:spLocks/>
          </p:cNvSpPr>
          <p:nvPr/>
        </p:nvSpPr>
        <p:spPr>
          <a:xfrm>
            <a:off x="634999" y="2276475"/>
            <a:ext cx="10923861" cy="3529013"/>
          </a:xfrm>
          <a:prstGeom prst="rect">
            <a:avLst/>
          </a:prstGeom>
        </p:spPr>
        <p:txBody>
          <a:bodyPr/>
          <a:lstStyle>
            <a:lvl1pPr marL="316799" marR="0" indent="-31679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Verdana"/>
              <a:buChar char="›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93360" marR="0" indent="-38015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1052399" marR="0" indent="-42239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365599" marR="0" indent="-42239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735199" marR="0" indent="-47519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116285" marR="0" indent="-543085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144000" marR="0" indent="-144000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Char char=" 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144000" marR="0" indent="-144000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Char char=" 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59999" marR="0" indent="-288000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 hangingPunct="1">
              <a:buNone/>
            </a:pPr>
            <a:r>
              <a:rPr lang="nl-NL" dirty="0" err="1"/>
              <a:t>Streamlit</a:t>
            </a:r>
            <a:r>
              <a:rPr lang="nl-NL" dirty="0"/>
              <a:t>. </a:t>
            </a:r>
            <a:r>
              <a:rPr lang="nl-NL" dirty="0" err="1"/>
              <a:t>Streamwhat</a:t>
            </a:r>
            <a:r>
              <a:rPr lang="nl-NL" dirty="0"/>
              <a:t>? </a:t>
            </a:r>
          </a:p>
          <a:p>
            <a:pPr marL="0" indent="0" hangingPunct="1">
              <a:buNone/>
            </a:pPr>
            <a:r>
              <a:rPr lang="nl-NL" dirty="0"/>
              <a:t>Een Python-</a:t>
            </a:r>
            <a:r>
              <a:rPr lang="nl-NL" dirty="0" err="1"/>
              <a:t>framework</a:t>
            </a:r>
            <a:r>
              <a:rPr lang="nl-NL" dirty="0"/>
              <a:t> om webapplicaties mee te bouwen</a:t>
            </a:r>
          </a:p>
          <a:p>
            <a:pPr marL="0" indent="0" hangingPunct="1">
              <a:buNone/>
            </a:pPr>
            <a:endParaRPr lang="nl-NL" dirty="0"/>
          </a:p>
          <a:p>
            <a:pPr hangingPunct="1"/>
            <a:r>
              <a:rPr lang="nl-NL" dirty="0"/>
              <a:t>Dynamische informatie delen  </a:t>
            </a:r>
          </a:p>
          <a:p>
            <a:pPr hangingPunct="1"/>
            <a:r>
              <a:rPr lang="nl-NL" dirty="0"/>
              <a:t>Interactief </a:t>
            </a:r>
          </a:p>
          <a:p>
            <a:pPr hangingPunct="1"/>
            <a:r>
              <a:rPr lang="nl-NL" dirty="0"/>
              <a:t>Geen </a:t>
            </a:r>
            <a:r>
              <a:rPr lang="nl-NL" dirty="0" err="1"/>
              <a:t>webdev</a:t>
            </a:r>
            <a:r>
              <a:rPr lang="nl-NL" dirty="0"/>
              <a:t>-kennis nodig</a:t>
            </a:r>
          </a:p>
          <a:p>
            <a:pPr hangingPunct="1"/>
            <a:r>
              <a:rPr lang="nl-NL" dirty="0"/>
              <a:t>Open source en gratis</a:t>
            </a:r>
          </a:p>
          <a:p>
            <a:pPr marL="0" indent="0" hangingPunct="1">
              <a:buNone/>
            </a:pPr>
            <a:endParaRPr lang="nl-NL" dirty="0"/>
          </a:p>
          <a:p>
            <a:pPr hangingPunct="1"/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F2BEF08-5206-78FD-186D-3B44FE163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429" y="3361682"/>
            <a:ext cx="3387583" cy="310560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tel 1"/>
          <p:cNvSpPr txBox="1">
            <a:spLocks noGrp="1"/>
          </p:cNvSpPr>
          <p:nvPr>
            <p:ph type="title"/>
          </p:nvPr>
        </p:nvSpPr>
        <p:spPr>
          <a:xfrm>
            <a:off x="634999" y="1052512"/>
            <a:ext cx="10923590" cy="948048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Voorbeeld</a:t>
            </a:r>
            <a:endParaRPr dirty="0"/>
          </a:p>
        </p:txBody>
      </p:sp>
      <p:sp>
        <p:nvSpPr>
          <p:cNvPr id="454" name="Tijdelijke aanduiding voor dianummer 4"/>
          <p:cNvSpPr txBox="1">
            <a:spLocks noGrp="1"/>
          </p:cNvSpPr>
          <p:nvPr>
            <p:ph type="sldNum" sz="quarter" idx="2"/>
          </p:nvPr>
        </p:nvSpPr>
        <p:spPr>
          <a:xfrm>
            <a:off x="11431588" y="6391088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E5513B93-1D91-856F-433B-5D4189722708}"/>
              </a:ext>
            </a:extLst>
          </p:cNvPr>
          <p:cNvSpPr txBox="1">
            <a:spLocks/>
          </p:cNvSpPr>
          <p:nvPr/>
        </p:nvSpPr>
        <p:spPr>
          <a:xfrm>
            <a:off x="634999" y="2276475"/>
            <a:ext cx="10923861" cy="3709215"/>
          </a:xfrm>
          <a:prstGeom prst="rect">
            <a:avLst/>
          </a:prstGeom>
        </p:spPr>
        <p:txBody>
          <a:bodyPr/>
          <a:lstStyle>
            <a:lvl1pPr marL="316799" marR="0" indent="-31679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Verdana"/>
              <a:buChar char="›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93360" marR="0" indent="-38015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1052399" marR="0" indent="-42239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365599" marR="0" indent="-42239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735199" marR="0" indent="-47519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116285" marR="0" indent="-543085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144000" marR="0" indent="-144000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Char char=" 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144000" marR="0" indent="-144000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Char char=" 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59999" marR="0" indent="-288000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 hangingPunct="1">
              <a:buNone/>
            </a:pPr>
            <a:r>
              <a:rPr lang="nl-NL" dirty="0"/>
              <a:t>Er was eens een motie “Gratis Bier”</a:t>
            </a:r>
          </a:p>
          <a:p>
            <a:pPr marL="0" indent="0" hangingPunct="1">
              <a:buNone/>
            </a:pPr>
            <a:r>
              <a:rPr lang="nl-NL" dirty="0"/>
              <a:t>Naar aanleiding waarvan een algoritme werd ontwikkeld</a:t>
            </a:r>
          </a:p>
          <a:p>
            <a:pPr marL="0" indent="0" hangingPunct="1">
              <a:buNone/>
            </a:pPr>
            <a:endParaRPr lang="nl-NL" dirty="0"/>
          </a:p>
          <a:p>
            <a:pPr marL="0" indent="0" hangingPunct="1">
              <a:buNone/>
            </a:pPr>
            <a:r>
              <a:rPr lang="nl-NL" dirty="0"/>
              <a:t>We bouwen nu een applicatie: </a:t>
            </a:r>
          </a:p>
          <a:p>
            <a:pPr hangingPunct="1"/>
            <a:endParaRPr lang="nl-NL" dirty="0"/>
          </a:p>
          <a:p>
            <a:pPr hangingPunct="1"/>
            <a:r>
              <a:rPr lang="nl-NL" sz="2000" dirty="0"/>
              <a:t>Waarmee je als gebruiker kunt kijken wat het algoritme voor jou betekent</a:t>
            </a:r>
          </a:p>
          <a:p>
            <a:pPr hangingPunct="1"/>
            <a:r>
              <a:rPr lang="nl-NL" sz="2000" dirty="0"/>
              <a:t>Waarmee je als onderzoeker inzicht kunt krijgen met eenvoudige analyses</a:t>
            </a:r>
          </a:p>
          <a:p>
            <a:pPr marL="0" indent="0" hangingPunct="1">
              <a:buNone/>
            </a:pPr>
            <a:endParaRPr lang="nl-NL" sz="2000" dirty="0"/>
          </a:p>
          <a:p>
            <a:pPr hangingPunct="1"/>
            <a:endParaRPr lang="nl-NL" dirty="0"/>
          </a:p>
        </p:txBody>
      </p:sp>
      <p:pic>
        <p:nvPicPr>
          <p:cNvPr id="1026" name="Picture 2" descr="Paper Dreams | Delfts blauw tegeltje Morgen gratis bier!">
            <a:extLst>
              <a:ext uri="{FF2B5EF4-FFF2-40B4-BE49-F238E27FC236}">
                <a16:creationId xmlns:a16="http://schemas.microsoft.com/office/drawing/2014/main" id="{62396A55-AD28-46B9-67D9-4D135C48E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9" t="15486" r="15592" b="15177"/>
          <a:stretch/>
        </p:blipFill>
        <p:spPr bwMode="auto">
          <a:xfrm>
            <a:off x="9603379" y="314511"/>
            <a:ext cx="2062264" cy="209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71128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tel 1"/>
          <p:cNvSpPr txBox="1">
            <a:spLocks noGrp="1"/>
          </p:cNvSpPr>
          <p:nvPr>
            <p:ph type="title"/>
          </p:nvPr>
        </p:nvSpPr>
        <p:spPr>
          <a:xfrm>
            <a:off x="634999" y="1052512"/>
            <a:ext cx="10923590" cy="948048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Installeren</a:t>
            </a:r>
            <a:endParaRPr dirty="0"/>
          </a:p>
        </p:txBody>
      </p:sp>
      <p:sp>
        <p:nvSpPr>
          <p:cNvPr id="454" name="Tijdelijke aanduiding voor dianummer 4"/>
          <p:cNvSpPr txBox="1">
            <a:spLocks noGrp="1"/>
          </p:cNvSpPr>
          <p:nvPr>
            <p:ph type="sldNum" sz="quarter" idx="2"/>
          </p:nvPr>
        </p:nvSpPr>
        <p:spPr>
          <a:xfrm>
            <a:off x="11431588" y="6391088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E5513B93-1D91-856F-433B-5D4189722708}"/>
              </a:ext>
            </a:extLst>
          </p:cNvPr>
          <p:cNvSpPr txBox="1">
            <a:spLocks/>
          </p:cNvSpPr>
          <p:nvPr/>
        </p:nvSpPr>
        <p:spPr>
          <a:xfrm>
            <a:off x="634999" y="2276475"/>
            <a:ext cx="10923861" cy="3529013"/>
          </a:xfrm>
          <a:prstGeom prst="rect">
            <a:avLst/>
          </a:prstGeom>
        </p:spPr>
        <p:txBody>
          <a:bodyPr/>
          <a:lstStyle>
            <a:lvl1pPr marL="316799" marR="0" indent="-31679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Verdana"/>
              <a:buChar char="›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93360" marR="0" indent="-38015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1052399" marR="0" indent="-42239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365599" marR="0" indent="-42239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735199" marR="0" indent="-47519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116285" marR="0" indent="-543085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144000" marR="0" indent="-144000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Char char=" 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144000" marR="0" indent="-144000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Char char=" 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59999" marR="0" indent="-288000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nl-NL" dirty="0"/>
              <a:t>Pip </a:t>
            </a:r>
            <a:r>
              <a:rPr lang="nl-NL" dirty="0" err="1"/>
              <a:t>install</a:t>
            </a:r>
            <a:r>
              <a:rPr lang="nl-NL" dirty="0"/>
              <a:t> </a:t>
            </a:r>
            <a:r>
              <a:rPr lang="nl-NL" dirty="0" err="1"/>
              <a:t>streamlit</a:t>
            </a:r>
            <a:endParaRPr lang="nl-NL" dirty="0"/>
          </a:p>
          <a:p>
            <a:pPr marL="0" indent="0" hangingPunct="1">
              <a:buNone/>
            </a:pPr>
            <a:endParaRPr lang="nl-NL" dirty="0"/>
          </a:p>
          <a:p>
            <a:pPr hangingPunct="1"/>
            <a:endParaRPr lang="nl-NL" dirty="0"/>
          </a:p>
          <a:p>
            <a:pPr hangingPunct="1"/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116" y="508032"/>
            <a:ext cx="3000912" cy="588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8502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tel 1"/>
          <p:cNvSpPr txBox="1">
            <a:spLocks noGrp="1"/>
          </p:cNvSpPr>
          <p:nvPr>
            <p:ph type="title"/>
          </p:nvPr>
        </p:nvSpPr>
        <p:spPr>
          <a:xfrm>
            <a:off x="634999" y="1052512"/>
            <a:ext cx="10923590" cy="948048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Eerste applicatie programmeren</a:t>
            </a:r>
            <a:endParaRPr dirty="0"/>
          </a:p>
        </p:txBody>
      </p:sp>
      <p:sp>
        <p:nvSpPr>
          <p:cNvPr id="454" name="Tijdelijke aanduiding voor dianummer 4"/>
          <p:cNvSpPr txBox="1">
            <a:spLocks noGrp="1"/>
          </p:cNvSpPr>
          <p:nvPr>
            <p:ph type="sldNum" sz="quarter" idx="2"/>
          </p:nvPr>
        </p:nvSpPr>
        <p:spPr>
          <a:xfrm>
            <a:off x="11431588" y="6391088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97ABF99-EFEA-1108-1E01-FF5941112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116" y="2654241"/>
            <a:ext cx="4627026" cy="157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4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tel 1"/>
          <p:cNvSpPr txBox="1">
            <a:spLocks noGrp="1"/>
          </p:cNvSpPr>
          <p:nvPr>
            <p:ph type="title"/>
          </p:nvPr>
        </p:nvSpPr>
        <p:spPr>
          <a:xfrm>
            <a:off x="634999" y="1052512"/>
            <a:ext cx="10923590" cy="948048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Configureren</a:t>
            </a:r>
            <a:endParaRPr dirty="0"/>
          </a:p>
        </p:txBody>
      </p:sp>
      <p:sp>
        <p:nvSpPr>
          <p:cNvPr id="454" name="Tijdelijke aanduiding voor dianummer 4"/>
          <p:cNvSpPr txBox="1">
            <a:spLocks noGrp="1"/>
          </p:cNvSpPr>
          <p:nvPr>
            <p:ph type="sldNum" sz="quarter" idx="2"/>
          </p:nvPr>
        </p:nvSpPr>
        <p:spPr>
          <a:xfrm>
            <a:off x="11431588" y="6391088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E5513B93-1D91-856F-433B-5D4189722708}"/>
              </a:ext>
            </a:extLst>
          </p:cNvPr>
          <p:cNvSpPr txBox="1">
            <a:spLocks/>
          </p:cNvSpPr>
          <p:nvPr/>
        </p:nvSpPr>
        <p:spPr>
          <a:xfrm>
            <a:off x="634999" y="2276475"/>
            <a:ext cx="10923861" cy="3529013"/>
          </a:xfrm>
          <a:prstGeom prst="rect">
            <a:avLst/>
          </a:prstGeom>
        </p:spPr>
        <p:txBody>
          <a:bodyPr/>
          <a:lstStyle>
            <a:lvl1pPr marL="316799" marR="0" indent="-31679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Verdana"/>
              <a:buChar char="›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93360" marR="0" indent="-38015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1052399" marR="0" indent="-42239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▪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365599" marR="0" indent="-42239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735199" marR="0" indent="-475199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116285" marR="0" indent="-543085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144000" marR="0" indent="-144000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Char char=" 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144000" marR="0" indent="-144000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Verdana"/>
              <a:buChar char=" 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59999" marR="0" indent="-288000" algn="l" defTabSz="914400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 hangingPunct="1">
              <a:buNone/>
            </a:pPr>
            <a:r>
              <a:rPr lang="en-US" sz="2000" i="1" dirty="0" err="1"/>
              <a:t>Streamlit</a:t>
            </a:r>
            <a:r>
              <a:rPr lang="en-US" sz="2000" i="1" dirty="0"/>
              <a:t> run Home.py</a:t>
            </a:r>
            <a:endParaRPr lang="nl-NL" sz="2000" i="1" dirty="0"/>
          </a:p>
          <a:p>
            <a:pPr marL="0" indent="0" hangingPunct="1">
              <a:buNone/>
            </a:pPr>
            <a:endParaRPr lang="nl-NL" sz="2000" i="1" dirty="0"/>
          </a:p>
          <a:p>
            <a:pPr hangingPunct="1"/>
            <a:endParaRPr lang="nl-NL" sz="2000" i="1" dirty="0"/>
          </a:p>
          <a:p>
            <a:pPr hangingPunct="1"/>
            <a:endParaRPr lang="nl-NL" sz="2000" i="1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CA06A94-6B9E-412F-4875-FB9B7335A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09" y="2722260"/>
            <a:ext cx="10923590" cy="34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9268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Rijkshuisstijl Violet">
  <a:themeElements>
    <a:clrScheme name="Rijkshuisstijl Violet">
      <a:dk1>
        <a:srgbClr val="000000"/>
      </a:dk1>
      <a:lt1>
        <a:srgbClr val="E17000"/>
      </a:lt1>
      <a:dk2>
        <a:srgbClr val="A7A7A7"/>
      </a:dk2>
      <a:lt2>
        <a:srgbClr val="535353"/>
      </a:lt2>
      <a:accent1>
        <a:srgbClr val="007BC7"/>
      </a:accent1>
      <a:accent2>
        <a:srgbClr val="8EC9E6"/>
      </a:accent2>
      <a:accent3>
        <a:srgbClr val="E17000"/>
      </a:accent3>
      <a:accent4>
        <a:srgbClr val="00456F"/>
      </a:accent4>
      <a:accent5>
        <a:srgbClr val="FFB611"/>
      </a:accent5>
      <a:accent6>
        <a:srgbClr val="507181"/>
      </a:accent6>
      <a:hlink>
        <a:srgbClr val="0000FF"/>
      </a:hlink>
      <a:folHlink>
        <a:srgbClr val="FF00FF"/>
      </a:folHlink>
    </a:clrScheme>
    <a:fontScheme name="Rijkshuisstijl Violet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Rijkshuisstijl Viol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Verdana"/>
            <a:ea typeface="Verdana"/>
            <a:cs typeface="Verdana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Verdana"/>
            <a:ea typeface="Verdana"/>
            <a:cs typeface="Verdana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Rijkshuisstijl Violet">
  <a:themeElements>
    <a:clrScheme name="Rijkshuisstijl Viole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BC7"/>
      </a:accent1>
      <a:accent2>
        <a:srgbClr val="8EC9E6"/>
      </a:accent2>
      <a:accent3>
        <a:srgbClr val="E17000"/>
      </a:accent3>
      <a:accent4>
        <a:srgbClr val="00456F"/>
      </a:accent4>
      <a:accent5>
        <a:srgbClr val="FFB611"/>
      </a:accent5>
      <a:accent6>
        <a:srgbClr val="507181"/>
      </a:accent6>
      <a:hlink>
        <a:srgbClr val="0000FF"/>
      </a:hlink>
      <a:folHlink>
        <a:srgbClr val="FF00FF"/>
      </a:folHlink>
    </a:clrScheme>
    <a:fontScheme name="Rijkshuisstijl Violet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Rijkshuisstijl Viol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Verdana"/>
            <a:ea typeface="Verdana"/>
            <a:cs typeface="Verdana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Verdana"/>
            <a:ea typeface="Verdana"/>
            <a:cs typeface="Verdana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234</Words>
  <Application>Microsoft Office PowerPoint</Application>
  <PresentationFormat>Widescreen</PresentationFormat>
  <Paragraphs>85</Paragraphs>
  <Slides>28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Calibri</vt:lpstr>
      <vt:lpstr>Verdana</vt:lpstr>
      <vt:lpstr>Rijkshuisstijl Violet</vt:lpstr>
      <vt:lpstr>Streamlit</vt:lpstr>
      <vt:lpstr>Ons mooie werk…</vt:lpstr>
      <vt:lpstr>Ons harde werk…</vt:lpstr>
      <vt:lpstr>Ons harde werk…</vt:lpstr>
      <vt:lpstr>Daarom: hou je werk levend</vt:lpstr>
      <vt:lpstr>Voorbeeld</vt:lpstr>
      <vt:lpstr>Installeren</vt:lpstr>
      <vt:lpstr>Eerste applicatie programmeren</vt:lpstr>
      <vt:lpstr>Configureren</vt:lpstr>
      <vt:lpstr>En draaien</vt:lpstr>
      <vt:lpstr>Wijzigen – refresh zonder restart</vt:lpstr>
      <vt:lpstr>Meerdere pagina’s</vt:lpstr>
      <vt:lpstr>Invoer</vt:lpstr>
      <vt:lpstr>Invoer</vt:lpstr>
      <vt:lpstr>Onderzoekspagina</vt:lpstr>
      <vt:lpstr>Invoer: bestand</vt:lpstr>
      <vt:lpstr>Onderzoek selecteren</vt:lpstr>
      <vt:lpstr>Uitvoer 1: bar chart</vt:lpstr>
      <vt:lpstr>Uitvoer 2: scatter plot</vt:lpstr>
      <vt:lpstr>Uitvoer 3: line chart</vt:lpstr>
      <vt:lpstr>Algoritme, of nouja..</vt:lpstr>
      <vt:lpstr>Flow kan lastig zijn</vt:lpstr>
      <vt:lpstr>Testen</vt:lpstr>
      <vt:lpstr>Deployen</vt:lpstr>
      <vt:lpstr>Er is meer!</vt:lpstr>
      <vt:lpstr>Github.com/streamlit/streamlit</vt:lpstr>
      <vt:lpstr>Grenzen</vt:lpstr>
      <vt:lpstr>Streamlit.io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cp:lastModifiedBy>Ewout van Dijk</cp:lastModifiedBy>
  <cp:revision>55</cp:revision>
  <dcterms:modified xsi:type="dcterms:W3CDTF">2024-06-10T13:58:53Z</dcterms:modified>
</cp:coreProperties>
</file>